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slides/slide1.xml" ContentType="application/vnd.openxmlformats-officedocument.presentationml.slide+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D4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1" descr=""/>
          <p:cNvPicPr/>
          <p:nvPr/>
        </p:nvPicPr>
        <p:blipFill>
          <a:blip r:embed="rId1"/>
          <a:stretch/>
        </p:blipFill>
        <p:spPr>
          <a:xfrm>
            <a:off x="3503520" y="1040400"/>
            <a:ext cx="3094920" cy="3809160"/>
          </a:xfrm>
          <a:prstGeom prst="rect">
            <a:avLst/>
          </a:prstGeom>
          <a:ln>
            <a:noFill/>
          </a:ln>
        </p:spPr>
      </p:pic>
      <p:sp>
        <p:nvSpPr>
          <p:cNvPr id="79" name="CustomShape 1"/>
          <p:cNvSpPr/>
          <p:nvPr/>
        </p:nvSpPr>
        <p:spPr>
          <a:xfrm>
            <a:off x="353880" y="292680"/>
            <a:ext cx="9393840" cy="39492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1" lang="en-GB" sz="2000" spc="-1" strike="noStrike">
                <a:solidFill>
                  <a:srgbClr val="000000"/>
                </a:solidFill>
                <a:latin typeface="Arial"/>
                <a:ea typeface="DejaVu Sans"/>
              </a:rPr>
              <a:t>S.102 SIDC PROBA2 / LYRA</a:t>
            </a:r>
            <a:endParaRPr b="0" lang="en-US" sz="2000" spc="-1" strike="noStrike">
              <a:latin typeface="Arial"/>
            </a:endParaRPr>
          </a:p>
        </p:txBody>
      </p:sp>
      <p:sp>
        <p:nvSpPr>
          <p:cNvPr id="80" name="CustomShape 2"/>
          <p:cNvSpPr/>
          <p:nvPr/>
        </p:nvSpPr>
        <p:spPr>
          <a:xfrm>
            <a:off x="5161320" y="4649400"/>
            <a:ext cx="1014480" cy="116640"/>
          </a:xfrm>
          <a:prstGeom prst="rect">
            <a:avLst/>
          </a:prstGeom>
          <a:ln/>
        </p:spPr>
        <p:style>
          <a:lnRef idx="2">
            <a:schemeClr val="accent1">
              <a:shade val="50000"/>
            </a:schemeClr>
          </a:lnRef>
          <a:fillRef idx="1">
            <a:schemeClr val="accent1"/>
          </a:fillRef>
          <a:effectRef idx="0">
            <a:schemeClr val="accent1"/>
          </a:effectRef>
          <a:fontRef idx="minor"/>
        </p:style>
      </p:sp>
      <p:sp>
        <p:nvSpPr>
          <p:cNvPr id="81" name="CustomShape 3"/>
          <p:cNvSpPr/>
          <p:nvPr/>
        </p:nvSpPr>
        <p:spPr>
          <a:xfrm>
            <a:off x="4443840" y="1417320"/>
            <a:ext cx="2154600" cy="3162960"/>
          </a:xfrm>
          <a:prstGeom prst="rect">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2" name="Picture 3" descr=""/>
          <p:cNvPicPr/>
          <p:nvPr/>
        </p:nvPicPr>
        <p:blipFill>
          <a:blip r:embed="rId1"/>
          <a:stretch/>
        </p:blipFill>
        <p:spPr>
          <a:xfrm>
            <a:off x="2057760" y="1156320"/>
            <a:ext cx="5657040" cy="4371120"/>
          </a:xfrm>
          <a:prstGeom prst="rect">
            <a:avLst/>
          </a:prstGeom>
          <a:ln>
            <a:noFill/>
          </a:ln>
        </p:spPr>
      </p:pic>
      <p:sp>
        <p:nvSpPr>
          <p:cNvPr id="83" name="CustomShape 1"/>
          <p:cNvSpPr/>
          <p:nvPr/>
        </p:nvSpPr>
        <p:spPr>
          <a:xfrm>
            <a:off x="274320" y="274320"/>
            <a:ext cx="2426400" cy="1133280"/>
          </a:xfrm>
          <a:prstGeom prst="rect">
            <a:avLst/>
          </a:prstGeom>
          <a:noFill/>
          <a:ln>
            <a:noFill/>
          </a:ln>
        </p:spPr>
        <p:style>
          <a:lnRef idx="0"/>
          <a:fillRef idx="0"/>
          <a:effectRef idx="0"/>
          <a:fontRef idx="minor"/>
        </p:style>
        <p:txBody>
          <a:bodyPr lIns="90000" rIns="90000" tIns="45000" bIns="45000">
            <a:noAutofit/>
          </a:bodyPr>
          <a:p>
            <a:pPr>
              <a:lnSpc>
                <a:spcPct val="100000"/>
              </a:lnSpc>
            </a:pPr>
            <a:r>
              <a:rPr b="1" lang="en-US" sz="1800" spc="-1" strike="noStrike">
                <a:solidFill>
                  <a:srgbClr val="000000"/>
                </a:solidFill>
                <a:latin typeface="Arial"/>
                <a:ea typeface="DejaVu Sans"/>
              </a:rPr>
              <a:t>S.107g UGraz/KSO Halpha light curves </a:t>
            </a:r>
            <a:endParaRPr b="0" lang="en-US" sz="1800" spc="-1" strike="noStrike">
              <a:latin typeface="Arial"/>
            </a:endParaRPr>
          </a:p>
          <a:p>
            <a:pPr>
              <a:lnSpc>
                <a:spcPct val="100000"/>
              </a:lnSpc>
            </a:pPr>
            <a:endParaRPr b="0" lang="en-US" sz="1800" spc="-1" strike="noStrike">
              <a:latin typeface="Arial"/>
            </a:endParaRPr>
          </a:p>
        </p:txBody>
      </p:sp>
      <p:sp>
        <p:nvSpPr>
          <p:cNvPr id="84" name="CustomShape 2"/>
          <p:cNvSpPr/>
          <p:nvPr/>
        </p:nvSpPr>
        <p:spPr>
          <a:xfrm>
            <a:off x="5538960" y="1156320"/>
            <a:ext cx="871560" cy="368280"/>
          </a:xfrm>
          <a:prstGeom prst="rect">
            <a:avLst/>
          </a:prstGeom>
          <a:ln/>
        </p:spPr>
        <p:style>
          <a:lnRef idx="2">
            <a:schemeClr val="accent1">
              <a:shade val="50000"/>
            </a:schemeClr>
          </a:lnRef>
          <a:fillRef idx="1">
            <a:schemeClr val="accent1"/>
          </a:fillRef>
          <a:effectRef idx="0">
            <a:schemeClr val="accent1"/>
          </a:effectRef>
          <a:fontRef idx="minor"/>
        </p:style>
      </p:sp>
      <p:sp>
        <p:nvSpPr>
          <p:cNvPr id="85" name="CustomShape 3"/>
          <p:cNvSpPr/>
          <p:nvPr/>
        </p:nvSpPr>
        <p:spPr>
          <a:xfrm>
            <a:off x="3348360" y="1525680"/>
            <a:ext cx="3777840" cy="3906360"/>
          </a:xfrm>
          <a:prstGeom prst="rect">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427680" y="274320"/>
            <a:ext cx="9231840" cy="45576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1" lang="en-GB" sz="2400" spc="-1" strike="noStrike">
                <a:solidFill>
                  <a:srgbClr val="000000"/>
                </a:solidFill>
                <a:latin typeface="Arial"/>
                <a:ea typeface="DejaVu Sans"/>
              </a:rPr>
              <a:t>S.111 CACTus Automated CME detection</a:t>
            </a:r>
            <a:endParaRPr b="0" lang="en-US" sz="2400" spc="-1" strike="noStrike">
              <a:latin typeface="Arial"/>
            </a:endParaRPr>
          </a:p>
        </p:txBody>
      </p:sp>
      <p:pic>
        <p:nvPicPr>
          <p:cNvPr id="87" name="Picture 2" descr=""/>
          <p:cNvPicPr/>
          <p:nvPr/>
        </p:nvPicPr>
        <p:blipFill>
          <a:blip r:embed="rId1"/>
          <a:stretch/>
        </p:blipFill>
        <p:spPr>
          <a:xfrm>
            <a:off x="2529720" y="851760"/>
            <a:ext cx="5027760" cy="455796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26</TotalTime>
  <Application>LibreOffice/6.4.7.2$Linux_X86_64 LibreOffice_project/40$Build-2</Application>
  <Words>26</Words>
  <Paragraphs>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2022-03-03T11:11:08Z</dcterms:created>
  <dc:creator/>
  <dc:description/>
  <dc:language>en-US</dc:language>
  <cp:lastModifiedBy/>
  <dcterms:modified xsi:type="dcterms:W3CDTF">2022-09-06T08:31:39Z</dcterms:modified>
  <cp:revision>11</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Custom</vt:lpwstr>
  </property>
  <property fmtid="{D5CDD505-2E9C-101B-9397-08002B2CF9AE}" pid="9" name="ScaleCrop">
    <vt:bool>0</vt:bool>
  </property>
  <property fmtid="{D5CDD505-2E9C-101B-9397-08002B2CF9AE}" pid="10" name="ShareDoc">
    <vt:bool>0</vt:bool>
  </property>
  <property fmtid="{D5CDD505-2E9C-101B-9397-08002B2CF9AE}" pid="11" name="Slides">
    <vt:i4>4</vt:i4>
  </property>
</Properties>
</file>