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2.xml.rels" ContentType="application/vnd.openxmlformats-package.relationships+xml"/>
  <Override PartName="/ppt/slideMasters/_rels/slideMaster1.xml.rels" ContentType="application/vnd.openxmlformats-package.relationship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theme/theme1.xml" ContentType="application/vnd.openxmlformats-officedocument.theme+xml"/>
  <Override PartName="/ppt/theme/theme2.xml" ContentType="application/vnd.openxmlformats-officedocument.theme+xml"/>
  <Override PartName="/ppt/_rels/presentation.xml.rels" ContentType="application/vnd.openxmlformats-package.relationships+xml"/>
  <Override PartName="/ppt/slideLayouts/slideLayout13.xml" ContentType="application/vnd.openxmlformats-officedocument.presentationml.slideLayout+xml"/>
  <Override PartName="/ppt/slideLayouts/slideLayout12.xml" ContentType="application/vnd.openxmlformats-officedocument.presentationml.slideLayout+xml"/>
  <Override PartName="/ppt/slideLayouts/slideLayout1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_rels/slideLayout22.xml.rels" ContentType="application/vnd.openxmlformats-package.relationships+xml"/>
  <Override PartName="/ppt/slideLayouts/_rels/slideLayout7.xml.rels" ContentType="application/vnd.openxmlformats-package.relationships+xml"/>
  <Override PartName="/ppt/slideLayouts/_rels/slideLayout4.xml.rels" ContentType="application/vnd.openxmlformats-package.relationships+xml"/>
  <Override PartName="/ppt/slideLayouts/_rels/slideLayout17.xml.rels" ContentType="application/vnd.openxmlformats-package.relationships+xml"/>
  <Override PartName="/ppt/slideLayouts/_rels/slideLayout19.xml.rels" ContentType="application/vnd.openxmlformats-package.relationships+xml"/>
  <Override PartName="/ppt/slideLayouts/_rels/slideLayout21.xml.rels" ContentType="application/vnd.openxmlformats-package.relationships+xml"/>
  <Override PartName="/ppt/slideLayouts/_rels/slideLayout6.xml.rels" ContentType="application/vnd.openxmlformats-package.relationships+xml"/>
  <Override PartName="/ppt/slideLayouts/_rels/slideLayout3.xml.rels" ContentType="application/vnd.openxmlformats-package.relationships+xml"/>
  <Override PartName="/ppt/slideLayouts/_rels/slideLayout16.xml.rels" ContentType="application/vnd.openxmlformats-package.relationships+xml"/>
  <Override PartName="/ppt/slideLayouts/_rels/slideLayout18.xml.rels" ContentType="application/vnd.openxmlformats-package.relationships+xml"/>
  <Override PartName="/ppt/slideLayouts/_rels/slideLayout5.xml.rels" ContentType="application/vnd.openxmlformats-package.relationships+xml"/>
  <Override PartName="/ppt/slideLayouts/_rels/slideLayout13.xml.rels" ContentType="application/vnd.openxmlformats-package.relationships+xml"/>
  <Override PartName="/ppt/slideLayouts/_rels/slideLayout12.xml.rels" ContentType="application/vnd.openxmlformats-package.relationships+xml"/>
  <Override PartName="/ppt/slideLayouts/_rels/slideLayout11.xml.rels" ContentType="application/vnd.openxmlformats-package.relationships+xml"/>
  <Override PartName="/ppt/slideLayouts/_rels/slideLayout1.xml.rels" ContentType="application/vnd.openxmlformats-package.relationships+xml"/>
  <Override PartName="/ppt/slideLayouts/_rels/slideLayout14.xml.rels" ContentType="application/vnd.openxmlformats-package.relationships+xml"/>
  <Override PartName="/ppt/slideLayouts/_rels/slideLayout10.xml.rels" ContentType="application/vnd.openxmlformats-package.relationships+xml"/>
  <Override PartName="/ppt/slideLayouts/_rels/slideLayout24.xml.rels" ContentType="application/vnd.openxmlformats-package.relationships+xml"/>
  <Override PartName="/ppt/slideLayouts/_rels/slideLayout9.xml.rels" ContentType="application/vnd.openxmlformats-package.relationships+xml"/>
  <Override PartName="/ppt/slideLayouts/_rels/slideLayout23.xml.rels" ContentType="application/vnd.openxmlformats-package.relationships+xml"/>
  <Override PartName="/ppt/slideLayouts/_rels/slideLayout8.xml.rels" ContentType="application/vnd.openxmlformats-package.relationships+xml"/>
  <Override PartName="/ppt/slideLayouts/_rels/slideLayout15.xml.rels" ContentType="application/vnd.openxmlformats-package.relationships+xml"/>
  <Override PartName="/ppt/slideLayouts/_rels/slideLayout2.xml.rels" ContentType="application/vnd.openxmlformats-package.relationships+xml"/>
  <Override PartName="/ppt/slideLayouts/_rels/slideLayout20.xml.rels" ContentType="application/vnd.openxmlformats-package.relationships+xml"/>
  <Override PartName="/ppt/slideLayouts/slideLayout6.xml" ContentType="application/vnd.openxmlformats-officedocument.presentationml.slideLayout+xml"/>
  <Override PartName="/ppt/slideLayouts/slideLayout24.xml" ContentType="application/vnd.openxmlformats-officedocument.presentationml.slideLayout+xml"/>
  <Override PartName="/ppt/slideLayouts/slideLayout5.xml" ContentType="application/vnd.openxmlformats-officedocument.presentationml.slideLayout+xml"/>
  <Override PartName="/ppt/slideLayouts/slideLayout23.xml" ContentType="application/vnd.openxmlformats-officedocument.presentationml.slideLayout+xml"/>
  <Override PartName="/ppt/slideLayouts/slideLayout16.xml" ContentType="application/vnd.openxmlformats-officedocument.presentationml.slideLayout+xml"/>
  <Override PartName="/ppt/slideLayouts/slideLayout15.xml" ContentType="application/vnd.openxmlformats-officedocument.presentationml.slideLayout+xml"/>
  <Override PartName="/ppt/slideLayouts/slideLayout14.xml" ContentType="application/vnd.openxmlformats-officedocument.presentationml.slideLayout+xml"/>
  <Override PartName="/ppt/slideLayouts/slideLayout1.xml" ContentType="application/vnd.openxmlformats-officedocument.presentationml.slideLayout+xml"/>
  <Override PartName="/ppt/slideLayouts/slideLayout17.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18.xml" ContentType="application/vnd.openxmlformats-officedocument.presentationml.slideLayout+xml"/>
  <Override PartName="/ppt/slideLayouts/slideLayout3.xml" ContentType="application/vnd.openxmlformats-officedocument.presentationml.slideLayout+xml"/>
  <Override PartName="/ppt/slideLayouts/slideLayout21.xml" ContentType="application/vnd.openxmlformats-officedocument.presentationml.slideLayout+xml"/>
  <Override PartName="/ppt/slideLayouts/slideLayout19.xml" ContentType="application/vnd.openxmlformats-officedocument.presentationml.slideLayout+xml"/>
  <Override PartName="/ppt/slideLayouts/slideLayout4.xml" ContentType="application/vnd.openxmlformats-officedocument.presentationml.slideLayout+xml"/>
  <Override PartName="/ppt/slideLayouts/slideLayout22.xml" ContentType="application/vnd.openxmlformats-officedocument.presentationml.slideLayout+xml"/>
  <Override PartName="/ppt/media/image1.png" ContentType="image/png"/>
  <Override PartName="/ppt/media/image2.png" ContentType="image/png"/>
  <Override PartName="/ppt/media/image3.png" ContentType="image/png"/>
  <Override PartName="/ppt/slides/slide1.xml" ContentType="application/vnd.openxmlformats-officedocument.presentationml.slide+xml"/>
  <Override PartName="/ppt/slides/_rels/slide5.xml.rels" ContentType="application/vnd.openxmlformats-package.relationships+xml"/>
  <Override PartName="/ppt/slides/_rels/slide2.xml.rels" ContentType="application/vnd.openxmlformats-package.relationships+xml"/>
  <Override PartName="/ppt/slides/_rels/slide4.xml.rels" ContentType="application/vnd.openxmlformats-package.relationships+xml"/>
  <Override PartName="/ppt/slides/_rels/slide1.xml.rels" ContentType="application/vnd.openxmlformats-package.relationships+xml"/>
  <Override PartName="/ppt/slides/_rels/slide3.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61" r:id="rId3"/>
  </p:sldMasterIdLst>
  <p:sldIdLst>
    <p:sldId id="256" r:id="rId4"/>
    <p:sldId id="257" r:id="rId5"/>
    <p:sldId id="258" r:id="rId6"/>
    <p:sldId id="259" r:id="rId7"/>
    <p:sldId id="260" r:id="rId8"/>
  </p:sldIdLst>
  <p:sldSz cx="10080625" cy="5670550"/>
  <p:notesSz cx="7559675" cy="10691812"/>
</p:presentation>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6.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7.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8.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19.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0.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1.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3.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24.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2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4"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25"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2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7"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8"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9"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30"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3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32"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33"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34"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35"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36"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37"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40"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1"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3"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4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45"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46"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1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4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1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48"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1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4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1"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52"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3" name="PlaceHolder 2"/>
          <p:cNvSpPr>
            <a:spLocks noGrp="1"/>
          </p:cNvSpPr>
          <p:nvPr>
            <p:ph type="subTitle"/>
          </p:nvPr>
        </p:nvSpPr>
        <p:spPr>
          <a:xfrm>
            <a:off x="504000" y="1326600"/>
            <a:ext cx="9072000" cy="32886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2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53"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4"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55"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56"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57"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8"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59"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0"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6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62" name="PlaceHolder 2"/>
          <p:cNvSpPr>
            <a:spLocks noGrp="1"/>
          </p:cNvSpPr>
          <p:nvPr>
            <p:ph type="body"/>
          </p:nvPr>
        </p:nvSpPr>
        <p:spPr>
          <a:xfrm>
            <a:off x="504000" y="1326600"/>
            <a:ext cx="9072000" cy="1568520"/>
          </a:xfrm>
          <a:prstGeom prst="rect">
            <a:avLst/>
          </a:prstGeom>
        </p:spPr>
        <p:txBody>
          <a:bodyPr lIns="0" rIns="0" tIns="0" bIns="0">
            <a:normAutofit/>
          </a:bodyPr>
          <a:p>
            <a:endParaRPr b="0" lang="en-US" sz="3200" spc="-1" strike="noStrike">
              <a:latin typeface="Arial"/>
            </a:endParaRPr>
          </a:p>
        </p:txBody>
      </p:sp>
      <p:sp>
        <p:nvSpPr>
          <p:cNvPr id="63" name="PlaceHolder 3"/>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6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65"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66"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67"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
        <p:nvSpPr>
          <p:cNvPr id="68" name="PlaceHolder 5"/>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2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6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70" name="PlaceHolder 2"/>
          <p:cNvSpPr>
            <a:spLocks noGrp="1"/>
          </p:cNvSpPr>
          <p:nvPr>
            <p:ph type="body"/>
          </p:nvPr>
        </p:nvSpPr>
        <p:spPr>
          <a:xfrm>
            <a:off x="504000" y="1326600"/>
            <a:ext cx="2921040" cy="1568520"/>
          </a:xfrm>
          <a:prstGeom prst="rect">
            <a:avLst/>
          </a:prstGeom>
        </p:spPr>
        <p:txBody>
          <a:bodyPr lIns="0" rIns="0" tIns="0" bIns="0">
            <a:normAutofit/>
          </a:bodyPr>
          <a:p>
            <a:endParaRPr b="0" lang="en-US" sz="3200" spc="-1" strike="noStrike">
              <a:latin typeface="Arial"/>
            </a:endParaRPr>
          </a:p>
        </p:txBody>
      </p:sp>
      <p:sp>
        <p:nvSpPr>
          <p:cNvPr id="71" name="PlaceHolder 3"/>
          <p:cNvSpPr>
            <a:spLocks noGrp="1"/>
          </p:cNvSpPr>
          <p:nvPr>
            <p:ph type="body"/>
          </p:nvPr>
        </p:nvSpPr>
        <p:spPr>
          <a:xfrm>
            <a:off x="3571560" y="1326600"/>
            <a:ext cx="2921040" cy="1568520"/>
          </a:xfrm>
          <a:prstGeom prst="rect">
            <a:avLst/>
          </a:prstGeom>
        </p:spPr>
        <p:txBody>
          <a:bodyPr lIns="0" rIns="0" tIns="0" bIns="0">
            <a:normAutofit/>
          </a:bodyPr>
          <a:p>
            <a:endParaRPr b="0" lang="en-US" sz="3200" spc="-1" strike="noStrike">
              <a:latin typeface="Arial"/>
            </a:endParaRPr>
          </a:p>
        </p:txBody>
      </p:sp>
      <p:sp>
        <p:nvSpPr>
          <p:cNvPr id="72" name="PlaceHolder 4"/>
          <p:cNvSpPr>
            <a:spLocks noGrp="1"/>
          </p:cNvSpPr>
          <p:nvPr>
            <p:ph type="body"/>
          </p:nvPr>
        </p:nvSpPr>
        <p:spPr>
          <a:xfrm>
            <a:off x="6639120" y="1326600"/>
            <a:ext cx="2921040" cy="1568520"/>
          </a:xfrm>
          <a:prstGeom prst="rect">
            <a:avLst/>
          </a:prstGeom>
        </p:spPr>
        <p:txBody>
          <a:bodyPr lIns="0" rIns="0" tIns="0" bIns="0">
            <a:normAutofit/>
          </a:bodyPr>
          <a:p>
            <a:endParaRPr b="0" lang="en-US" sz="3200" spc="-1" strike="noStrike">
              <a:latin typeface="Arial"/>
            </a:endParaRPr>
          </a:p>
        </p:txBody>
      </p:sp>
      <p:sp>
        <p:nvSpPr>
          <p:cNvPr id="73" name="PlaceHolder 5"/>
          <p:cNvSpPr>
            <a:spLocks noGrp="1"/>
          </p:cNvSpPr>
          <p:nvPr>
            <p:ph type="body"/>
          </p:nvPr>
        </p:nvSpPr>
        <p:spPr>
          <a:xfrm>
            <a:off x="504000" y="3044520"/>
            <a:ext cx="2921040" cy="1568520"/>
          </a:xfrm>
          <a:prstGeom prst="rect">
            <a:avLst/>
          </a:prstGeom>
        </p:spPr>
        <p:txBody>
          <a:bodyPr lIns="0" rIns="0" tIns="0" bIns="0">
            <a:normAutofit/>
          </a:bodyPr>
          <a:p>
            <a:endParaRPr b="0" lang="en-US" sz="3200" spc="-1" strike="noStrike">
              <a:latin typeface="Arial"/>
            </a:endParaRPr>
          </a:p>
        </p:txBody>
      </p:sp>
      <p:sp>
        <p:nvSpPr>
          <p:cNvPr id="74" name="PlaceHolder 6"/>
          <p:cNvSpPr>
            <a:spLocks noGrp="1"/>
          </p:cNvSpPr>
          <p:nvPr>
            <p:ph type="body"/>
          </p:nvPr>
        </p:nvSpPr>
        <p:spPr>
          <a:xfrm>
            <a:off x="3571560" y="3044520"/>
            <a:ext cx="2921040" cy="1568520"/>
          </a:xfrm>
          <a:prstGeom prst="rect">
            <a:avLst/>
          </a:prstGeom>
        </p:spPr>
        <p:txBody>
          <a:bodyPr lIns="0" rIns="0" tIns="0" bIns="0">
            <a:normAutofit/>
          </a:bodyPr>
          <a:p>
            <a:endParaRPr b="0" lang="en-US" sz="3200" spc="-1" strike="noStrike">
              <a:latin typeface="Arial"/>
            </a:endParaRPr>
          </a:p>
        </p:txBody>
      </p:sp>
      <p:sp>
        <p:nvSpPr>
          <p:cNvPr id="75" name="PlaceHolder 7"/>
          <p:cNvSpPr>
            <a:spLocks noGrp="1"/>
          </p:cNvSpPr>
          <p:nvPr>
            <p:ph type="body"/>
          </p:nvPr>
        </p:nvSpPr>
        <p:spPr>
          <a:xfrm>
            <a:off x="6639120" y="3044520"/>
            <a:ext cx="292104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4"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5" name="PlaceHolder 2"/>
          <p:cNvSpPr>
            <a:spLocks noGrp="1"/>
          </p:cNvSpPr>
          <p:nvPr>
            <p:ph type="body"/>
          </p:nvPr>
        </p:nvSpPr>
        <p:spPr>
          <a:xfrm>
            <a:off x="504000" y="1326600"/>
            <a:ext cx="907200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6"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7"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8"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0" name="PlaceHolder 1"/>
          <p:cNvSpPr>
            <a:spLocks noGrp="1"/>
          </p:cNvSpPr>
          <p:nvPr>
            <p:ph type="subTitle"/>
          </p:nvPr>
        </p:nvSpPr>
        <p:spPr>
          <a:xfrm>
            <a:off x="504000" y="226080"/>
            <a:ext cx="9072000" cy="4388400"/>
          </a:xfrm>
          <a:prstGeom prst="rect">
            <a:avLst/>
          </a:prstGeom>
        </p:spPr>
        <p:txBody>
          <a:bodyPr lIns="0" rIns="0" tIns="0" bIns="0" anchor="ctr">
            <a:noAutofit/>
          </a:bodyPr>
          <a:p>
            <a:pPr algn="ctr"/>
            <a:endParaRPr b="0" lang="en-US" sz="3200" spc="-1" strike="noStrike">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11"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12"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13" name="PlaceHolder 3"/>
          <p:cNvSpPr>
            <a:spLocks noGrp="1"/>
          </p:cNvSpPr>
          <p:nvPr>
            <p:ph type="body"/>
          </p:nvPr>
        </p:nvSpPr>
        <p:spPr>
          <a:xfrm>
            <a:off x="5152680" y="1326600"/>
            <a:ext cx="4426920" cy="3288600"/>
          </a:xfrm>
          <a:prstGeom prst="rect">
            <a:avLst/>
          </a:prstGeom>
        </p:spPr>
        <p:txBody>
          <a:bodyPr lIns="0" rIns="0" tIns="0" bIns="0">
            <a:normAutofit/>
          </a:bodyPr>
          <a:p>
            <a:endParaRPr b="0" lang="en-US" sz="3200" spc="-1" strike="noStrike">
              <a:latin typeface="Arial"/>
            </a:endParaRPr>
          </a:p>
        </p:txBody>
      </p:sp>
      <p:sp>
        <p:nvSpPr>
          <p:cNvPr id="14" name="PlaceHolder 4"/>
          <p:cNvSpPr>
            <a:spLocks noGrp="1"/>
          </p:cNvSpPr>
          <p:nvPr>
            <p:ph type="body"/>
          </p:nvPr>
        </p:nvSpPr>
        <p:spPr>
          <a:xfrm>
            <a:off x="50400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16" name="PlaceHolder 2"/>
          <p:cNvSpPr>
            <a:spLocks noGrp="1"/>
          </p:cNvSpPr>
          <p:nvPr>
            <p:ph type="body"/>
          </p:nvPr>
        </p:nvSpPr>
        <p:spPr>
          <a:xfrm>
            <a:off x="504000" y="1326600"/>
            <a:ext cx="4426920" cy="3288600"/>
          </a:xfrm>
          <a:prstGeom prst="rect">
            <a:avLst/>
          </a:prstGeom>
        </p:spPr>
        <p:txBody>
          <a:bodyPr lIns="0" rIns="0" tIns="0" bIns="0">
            <a:normAutofit/>
          </a:bodyPr>
          <a:p>
            <a:endParaRPr b="0" lang="en-US" sz="3200" spc="-1" strike="noStrike">
              <a:latin typeface="Arial"/>
            </a:endParaRPr>
          </a:p>
        </p:txBody>
      </p:sp>
      <p:sp>
        <p:nvSpPr>
          <p:cNvPr id="17"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18" name="PlaceHolder 4"/>
          <p:cNvSpPr>
            <a:spLocks noGrp="1"/>
          </p:cNvSpPr>
          <p:nvPr>
            <p:ph type="body"/>
          </p:nvPr>
        </p:nvSpPr>
        <p:spPr>
          <a:xfrm>
            <a:off x="5152680" y="3044520"/>
            <a:ext cx="4426920" cy="1568520"/>
          </a:xfrm>
          <a:prstGeom prst="rect">
            <a:avLst/>
          </a:prstGeom>
        </p:spPr>
        <p:txBody>
          <a:bodyPr lIns="0" rIns="0" tIns="0" bIns="0">
            <a:normAutofit/>
          </a:bodyPr>
          <a:p>
            <a:endParaRPr b="0" lang="en-US" sz="3200" spc="-1" strike="noStrike">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19" name="PlaceHolder 1"/>
          <p:cNvSpPr>
            <a:spLocks noGrp="1"/>
          </p:cNvSpPr>
          <p:nvPr>
            <p:ph type="title"/>
          </p:nvPr>
        </p:nvSpPr>
        <p:spPr>
          <a:xfrm>
            <a:off x="504000" y="226080"/>
            <a:ext cx="9072000" cy="946440"/>
          </a:xfrm>
          <a:prstGeom prst="rect">
            <a:avLst/>
          </a:prstGeom>
        </p:spPr>
        <p:txBody>
          <a:bodyPr lIns="0" rIns="0" tIns="0" bIns="0" anchor="ctr">
            <a:noAutofit/>
          </a:bodyPr>
          <a:p>
            <a:pPr algn="ctr"/>
            <a:endParaRPr b="0" lang="en-US" sz="4400" spc="-1" strike="noStrike">
              <a:latin typeface="Arial"/>
            </a:endParaRPr>
          </a:p>
        </p:txBody>
      </p:sp>
      <p:sp>
        <p:nvSpPr>
          <p:cNvPr id="20" name="PlaceHolder 2"/>
          <p:cNvSpPr>
            <a:spLocks noGrp="1"/>
          </p:cNvSpPr>
          <p:nvPr>
            <p:ph type="body"/>
          </p:nvPr>
        </p:nvSpPr>
        <p:spPr>
          <a:xfrm>
            <a:off x="504000" y="1326600"/>
            <a:ext cx="4426920" cy="1568520"/>
          </a:xfrm>
          <a:prstGeom prst="rect">
            <a:avLst/>
          </a:prstGeom>
        </p:spPr>
        <p:txBody>
          <a:bodyPr lIns="0" rIns="0" tIns="0" bIns="0">
            <a:normAutofit/>
          </a:bodyPr>
          <a:p>
            <a:endParaRPr b="0" lang="en-US" sz="3200" spc="-1" strike="noStrike">
              <a:latin typeface="Arial"/>
            </a:endParaRPr>
          </a:p>
        </p:txBody>
      </p:sp>
      <p:sp>
        <p:nvSpPr>
          <p:cNvPr id="21" name="PlaceHolder 3"/>
          <p:cNvSpPr>
            <a:spLocks noGrp="1"/>
          </p:cNvSpPr>
          <p:nvPr>
            <p:ph type="body"/>
          </p:nvPr>
        </p:nvSpPr>
        <p:spPr>
          <a:xfrm>
            <a:off x="5152680" y="1326600"/>
            <a:ext cx="4426920" cy="1568520"/>
          </a:xfrm>
          <a:prstGeom prst="rect">
            <a:avLst/>
          </a:prstGeom>
        </p:spPr>
        <p:txBody>
          <a:bodyPr lIns="0" rIns="0" tIns="0" bIns="0">
            <a:normAutofit/>
          </a:bodyPr>
          <a:p>
            <a:endParaRPr b="0" lang="en-US" sz="3200" spc="-1" strike="noStrike">
              <a:latin typeface="Arial"/>
            </a:endParaRPr>
          </a:p>
        </p:txBody>
      </p:sp>
      <p:sp>
        <p:nvSpPr>
          <p:cNvPr id="22" name="PlaceHolder 4"/>
          <p:cNvSpPr>
            <a:spLocks noGrp="1"/>
          </p:cNvSpPr>
          <p:nvPr>
            <p:ph type="body"/>
          </p:nvPr>
        </p:nvSpPr>
        <p:spPr>
          <a:xfrm>
            <a:off x="504000" y="3044520"/>
            <a:ext cx="9072000" cy="1568520"/>
          </a:xfrm>
          <a:prstGeom prst="rect">
            <a:avLst/>
          </a:prstGeom>
        </p:spPr>
        <p:txBody>
          <a:bodyPr lIns="0" rIns="0" tIns="0" bIns="0">
            <a:normAutofit/>
          </a:bodyPr>
          <a:p>
            <a:endParaRPr b="0" lang="en-US" sz="3200" spc="-1" strike="noStrike">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 Id="rId9" Type="http://schemas.openxmlformats.org/officeDocument/2006/relationships/slideLayout" Target="../slideLayouts/slideLayout20.xml"/><Relationship Id="rId10" Type="http://schemas.openxmlformats.org/officeDocument/2006/relationships/slideLayout" Target="../slideLayouts/slideLayout21.xml"/><Relationship Id="rId11" Type="http://schemas.openxmlformats.org/officeDocument/2006/relationships/slideLayout" Target="../slideLayouts/slideLayout22.xml"/><Relationship Id="rId12" Type="http://schemas.openxmlformats.org/officeDocument/2006/relationships/slideLayout" Target="../slideLayouts/slideLayout23.xml"/><Relationship Id="rId13" Type="http://schemas.openxmlformats.org/officeDocument/2006/relationships/slideLayout" Target="../slideLayouts/slideLayout24.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1"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8" name="PlaceHolder 1"/>
          <p:cNvSpPr>
            <a:spLocks noGrp="1"/>
          </p:cNvSpPr>
          <p:nvPr>
            <p:ph type="title"/>
          </p:nvPr>
        </p:nvSpPr>
        <p:spPr>
          <a:xfrm>
            <a:off x="504000" y="226080"/>
            <a:ext cx="9072000" cy="946440"/>
          </a:xfrm>
          <a:prstGeom prst="rect">
            <a:avLst/>
          </a:prstGeom>
        </p:spPr>
        <p:txBody>
          <a:bodyPr lIns="0" rIns="0" tIns="0" bIns="0" anchor="ctr">
            <a:noAutofit/>
          </a:bodyPr>
          <a:p>
            <a:pPr algn="ctr"/>
            <a:r>
              <a:rPr b="0" lang="en-US" sz="4400" spc="-1" strike="noStrike">
                <a:latin typeface="Arial"/>
              </a:rPr>
              <a:t>Click to edit the title text format</a:t>
            </a:r>
            <a:endParaRPr b="0" lang="en-US" sz="4400" spc="-1" strike="noStrike">
              <a:latin typeface="Arial"/>
            </a:endParaRPr>
          </a:p>
        </p:txBody>
      </p:sp>
      <p:sp>
        <p:nvSpPr>
          <p:cNvPr id="39" name="PlaceHolder 2"/>
          <p:cNvSpPr>
            <a:spLocks noGrp="1"/>
          </p:cNvSpPr>
          <p:nvPr>
            <p:ph type="body"/>
          </p:nvPr>
        </p:nvSpPr>
        <p:spPr>
          <a:xfrm>
            <a:off x="504000" y="1326600"/>
            <a:ext cx="9072000" cy="3288600"/>
          </a:xfrm>
          <a:prstGeom prst="rect">
            <a:avLst/>
          </a:prstGeom>
        </p:spPr>
        <p:txBody>
          <a:bodyPr lIns="0" rIns="0" tIns="0" bIns="0">
            <a:normAutofit/>
          </a:bodyPr>
          <a:p>
            <a:pPr marL="432000" indent="-324000">
              <a:spcBef>
                <a:spcPts val="1417"/>
              </a:spcBef>
              <a:buClr>
                <a:srgbClr val="000000"/>
              </a:buClr>
              <a:buSzPct val="45000"/>
              <a:buFont typeface="Wingdings" charset="2"/>
              <a:buChar char=""/>
            </a:pPr>
            <a:r>
              <a:rPr b="0" lang="en-US" sz="3200" spc="-1" strike="noStrike">
                <a:latin typeface="Arial"/>
              </a:rPr>
              <a:t>Click to edit the outline text format</a:t>
            </a:r>
            <a:endParaRPr b="0" lang="en-US" sz="3200" spc="-1" strike="noStrike">
              <a:latin typeface="Arial"/>
            </a:endParaRPr>
          </a:p>
          <a:p>
            <a:pPr lvl="1" marL="864000" indent="-324000">
              <a:spcBef>
                <a:spcPts val="1134"/>
              </a:spcBef>
              <a:buClr>
                <a:srgbClr val="000000"/>
              </a:buClr>
              <a:buSzPct val="75000"/>
              <a:buFont typeface="Symbol" charset="2"/>
              <a:buChar char=""/>
            </a:pPr>
            <a:r>
              <a:rPr b="0" lang="en-US" sz="2800" spc="-1" strike="noStrike">
                <a:latin typeface="Arial"/>
              </a:rPr>
              <a:t>Second Outline Level</a:t>
            </a:r>
            <a:endParaRPr b="0" lang="en-US" sz="2800" spc="-1" strike="noStrike">
              <a:latin typeface="Arial"/>
            </a:endParaRPr>
          </a:p>
          <a:p>
            <a:pPr lvl="2" marL="1296000" indent="-288000">
              <a:spcBef>
                <a:spcPts val="850"/>
              </a:spcBef>
              <a:buClr>
                <a:srgbClr val="000000"/>
              </a:buClr>
              <a:buSzPct val="45000"/>
              <a:buFont typeface="Wingdings" charset="2"/>
              <a:buChar char=""/>
            </a:pPr>
            <a:r>
              <a:rPr b="0" lang="en-US" sz="2400" spc="-1" strike="noStrike">
                <a:latin typeface="Arial"/>
              </a:rPr>
              <a:t>Third Outline Level</a:t>
            </a:r>
            <a:endParaRPr b="0" lang="en-US" sz="2400" spc="-1" strike="noStrike">
              <a:latin typeface="Arial"/>
            </a:endParaRPr>
          </a:p>
          <a:p>
            <a:pPr lvl="3" marL="1728000" indent="-216000">
              <a:spcBef>
                <a:spcPts val="567"/>
              </a:spcBef>
              <a:buClr>
                <a:srgbClr val="000000"/>
              </a:buClr>
              <a:buSzPct val="75000"/>
              <a:buFont typeface="Symbol" charset="2"/>
              <a:buChar char=""/>
            </a:pPr>
            <a:r>
              <a:rPr b="0" lang="en-US" sz="2000" spc="-1" strike="noStrike">
                <a:latin typeface="Arial"/>
              </a:rPr>
              <a:t>Fourth Outline Level</a:t>
            </a:r>
            <a:endParaRPr b="0" lang="en-US" sz="2000" spc="-1" strike="noStrike">
              <a:latin typeface="Arial"/>
            </a:endParaRPr>
          </a:p>
          <a:p>
            <a:pPr lvl="4" marL="2160000" indent="-216000">
              <a:spcBef>
                <a:spcPts val="283"/>
              </a:spcBef>
              <a:buClr>
                <a:srgbClr val="000000"/>
              </a:buClr>
              <a:buSzPct val="45000"/>
              <a:buFont typeface="Wingdings" charset="2"/>
              <a:buChar char=""/>
            </a:pPr>
            <a:r>
              <a:rPr b="0" lang="en-US" sz="2000" spc="-1" strike="noStrike">
                <a:latin typeface="Arial"/>
              </a:rPr>
              <a:t>Fifth Outline Level</a:t>
            </a:r>
            <a:endParaRPr b="0" lang="en-US" sz="2000" spc="-1" strike="noStrike">
              <a:latin typeface="Arial"/>
            </a:endParaRPr>
          </a:p>
          <a:p>
            <a:pPr lvl="5" marL="2592000" indent="-216000">
              <a:spcBef>
                <a:spcPts val="283"/>
              </a:spcBef>
              <a:buClr>
                <a:srgbClr val="000000"/>
              </a:buClr>
              <a:buSzPct val="45000"/>
              <a:buFont typeface="Wingdings" charset="2"/>
              <a:buChar char=""/>
            </a:pPr>
            <a:r>
              <a:rPr b="0" lang="en-US" sz="2000" spc="-1" strike="noStrike">
                <a:latin typeface="Arial"/>
              </a:rPr>
              <a:t>Sixth Outline Level</a:t>
            </a:r>
            <a:endParaRPr b="0" lang="en-US" sz="2000" spc="-1" strike="noStrike">
              <a:latin typeface="Arial"/>
            </a:endParaRPr>
          </a:p>
          <a:p>
            <a:pPr lvl="6" marL="3024000" indent="-216000">
              <a:spcBef>
                <a:spcPts val="283"/>
              </a:spcBef>
              <a:buClr>
                <a:srgbClr val="000000"/>
              </a:buClr>
              <a:buSzPct val="45000"/>
              <a:buFont typeface="Wingdings" charset="2"/>
              <a:buChar char=""/>
            </a:pPr>
            <a:r>
              <a:rPr b="0" lang="en-US" sz="2000" spc="-1" strike="noStrike">
                <a:latin typeface="Arial"/>
              </a:rPr>
              <a:t>Seventh Outline Level</a:t>
            </a:r>
            <a:endParaRPr b="0" lang="en-US" sz="2000" spc="-1" strike="noStrike">
              <a:latin typeface="Arial"/>
            </a:endParaRPr>
          </a:p>
        </p:txBody>
      </p:sp>
    </p:spTree>
  </p:cSld>
  <p:clrMap bg1="lt1" bg2="lt2" tx1="dk1" tx2="dk2" accent1="accent1" accent2="accent2" accent3="accent3" accent4="accent4" accent5="accent5" accent6="accent6" hlink="hlink" folHlink="folHlink"/>
  <p:sldLayoutIdLst>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xml.rels><?xml version="1.0" encoding="UTF-8"?>
<Relationships xmlns="http://schemas.openxmlformats.org/package/2006/relationships"><Relationship Id="rId1" Type="http://schemas.openxmlformats.org/officeDocument/2006/relationships/image" Target="../media/image1.png"/><Relationship Id="rId2" Type="http://schemas.openxmlformats.org/officeDocument/2006/relationships/slideLayout" Target="../slideLayouts/slideLayout1.xml"/>
</Relationships>
</file>

<file path=ppt/slides/_rels/slide4.xml.rels><?xml version="1.0" encoding="UTF-8"?>
<Relationships xmlns="http://schemas.openxmlformats.org/package/2006/relationships"><Relationship Id="rId1" Type="http://schemas.openxmlformats.org/officeDocument/2006/relationships/image" Target="../media/image2.png"/><Relationship Id="rId2" Type="http://schemas.openxmlformats.org/officeDocument/2006/relationships/slideLayout" Target="../slideLayouts/slideLayout13.xml"/>
</Relationships>
</file>

<file path=ppt/slides/_rels/slide5.xml.rels><?xml version="1.0" encoding="UTF-8"?>
<Relationships xmlns="http://schemas.openxmlformats.org/package/2006/relationships"><Relationship Id="rId1" Type="http://schemas.openxmlformats.org/officeDocument/2006/relationships/image" Target="../media/image3.png"/><Relationship Id="rId2"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 name="CustomShape 1"/>
          <p:cNvSpPr/>
          <p:nvPr/>
        </p:nvSpPr>
        <p:spPr>
          <a:xfrm>
            <a:off x="640080" y="554760"/>
            <a:ext cx="8869680" cy="350028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2800" spc="-1" strike="noStrike">
                <a:solidFill>
                  <a:srgbClr val="ff0000"/>
                </a:solidFill>
                <a:latin typeface="NotesEsa"/>
                <a:ea typeface="DejaVu Sans"/>
              </a:rPr>
              <a:t>The following plots, graphs and information have been generated in the context of a SWESNET Consistent Communication exercise. The data has been taken from past periods (in 2017 or other years) and have been partially modified in order to support the communication exercise activity. It does not reflect the real-time space weather conditions and should not be used or distributed outside of the coordinated event exercise.</a:t>
            </a:r>
            <a:endParaRPr b="0" lang="en-US" sz="2800" spc="-1" strike="noStrike">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7" name="CustomShape 1"/>
          <p:cNvSpPr/>
          <p:nvPr/>
        </p:nvSpPr>
        <p:spPr>
          <a:xfrm>
            <a:off x="274320" y="182880"/>
            <a:ext cx="9692280" cy="1551960"/>
          </a:xfrm>
          <a:prstGeom prst="rect">
            <a:avLst/>
          </a:prstGeom>
          <a:noFill/>
          <a:ln>
            <a:noFill/>
          </a:ln>
        </p:spPr>
        <p:style>
          <a:lnRef idx="0"/>
          <a:fillRef idx="0"/>
          <a:effectRef idx="0"/>
          <a:fontRef idx="minor"/>
        </p:style>
        <p:txBody>
          <a:bodyPr lIns="90000" rIns="90000" tIns="45000" bIns="45000">
            <a:spAutoFit/>
          </a:bodyPr>
          <a:p>
            <a:pPr algn="just">
              <a:lnSpc>
                <a:spcPct val="100000"/>
              </a:lnSpc>
            </a:pPr>
            <a:r>
              <a:rPr b="0" lang="en-GB" sz="4800" spc="-1" strike="noStrike">
                <a:solidFill>
                  <a:srgbClr val="ff0000"/>
                </a:solidFill>
                <a:latin typeface="NotesEsa"/>
                <a:ea typeface="DejaVu Sans"/>
              </a:rPr>
              <a:t>Issue time of the data: </a:t>
            </a:r>
            <a:endParaRPr b="0" lang="en-US" sz="4800" spc="-1" strike="noStrike">
              <a:latin typeface="Arial"/>
            </a:endParaRPr>
          </a:p>
          <a:p>
            <a:pPr algn="just">
              <a:lnSpc>
                <a:spcPct val="100000"/>
              </a:lnSpc>
            </a:pPr>
            <a:r>
              <a:rPr b="0" lang="en-GB" sz="4800" spc="-1" strike="noStrike">
                <a:solidFill>
                  <a:srgbClr val="ff0000"/>
                </a:solidFill>
                <a:latin typeface="NotesEsa"/>
                <a:ea typeface="DejaVu Sans"/>
              </a:rPr>
              <a:t>	</a:t>
            </a:r>
            <a:r>
              <a:rPr b="0" lang="en-GB" sz="4800" spc="-1" strike="noStrike">
                <a:solidFill>
                  <a:srgbClr val="ff0000"/>
                </a:solidFill>
                <a:latin typeface="NotesEsa"/>
                <a:ea typeface="DejaVu Sans"/>
              </a:rPr>
              <a:t>YYYY – M1 – D3   UTC</a:t>
            </a:r>
            <a:endParaRPr b="0" lang="en-US" sz="4800" spc="-1" strike="noStrike">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78" name="Picture 4" descr=""/>
          <p:cNvPicPr/>
          <p:nvPr/>
        </p:nvPicPr>
        <p:blipFill>
          <a:blip r:embed="rId1"/>
          <a:stretch/>
        </p:blipFill>
        <p:spPr>
          <a:xfrm>
            <a:off x="3571920" y="1174680"/>
            <a:ext cx="3094920" cy="3809160"/>
          </a:xfrm>
          <a:prstGeom prst="rect">
            <a:avLst/>
          </a:prstGeom>
          <a:ln>
            <a:noFill/>
          </a:ln>
        </p:spPr>
      </p:pic>
      <p:sp>
        <p:nvSpPr>
          <p:cNvPr id="79" name="CustomShape 1"/>
          <p:cNvSpPr/>
          <p:nvPr/>
        </p:nvSpPr>
        <p:spPr>
          <a:xfrm>
            <a:off x="353880" y="292680"/>
            <a:ext cx="9393840" cy="394920"/>
          </a:xfrm>
          <a:prstGeom prst="rect">
            <a:avLst/>
          </a:prstGeom>
          <a:noFill/>
          <a:ln>
            <a:noFill/>
          </a:ln>
        </p:spPr>
        <p:style>
          <a:lnRef idx="0"/>
          <a:fillRef idx="0"/>
          <a:effectRef idx="0"/>
          <a:fontRef idx="minor"/>
        </p:style>
        <p:txBody>
          <a:bodyPr lIns="90000" rIns="90000" tIns="45000" bIns="45000">
            <a:spAutoFit/>
          </a:bodyPr>
          <a:p>
            <a:pPr algn="ctr">
              <a:lnSpc>
                <a:spcPct val="100000"/>
              </a:lnSpc>
            </a:pPr>
            <a:r>
              <a:rPr b="1" lang="en-GB" sz="2000" spc="-1" strike="noStrike">
                <a:solidFill>
                  <a:srgbClr val="000000"/>
                </a:solidFill>
                <a:latin typeface="Arial"/>
                <a:ea typeface="DejaVu Sans"/>
              </a:rPr>
              <a:t>S.102 SIDC PROBA2 / LYRA</a:t>
            </a:r>
            <a:endParaRPr b="0" lang="en-US" sz="2000" spc="-1" strike="noStrike">
              <a:latin typeface="Arial"/>
            </a:endParaRPr>
          </a:p>
        </p:txBody>
      </p:sp>
      <p:sp>
        <p:nvSpPr>
          <p:cNvPr id="80" name="CustomShape 2"/>
          <p:cNvSpPr/>
          <p:nvPr/>
        </p:nvSpPr>
        <p:spPr>
          <a:xfrm>
            <a:off x="4671000" y="4815360"/>
            <a:ext cx="1014480" cy="159480"/>
          </a:xfrm>
          <a:prstGeom prst="rect">
            <a:avLst/>
          </a:prstGeom>
          <a:ln/>
        </p:spPr>
        <p:style>
          <a:lnRef idx="2">
            <a:schemeClr val="accent1">
              <a:shade val="50000"/>
            </a:schemeClr>
          </a:lnRef>
          <a:fillRef idx="1">
            <a:schemeClr val="accent1"/>
          </a:fillRef>
          <a:effectRef idx="0">
            <a:schemeClr val="accent1"/>
          </a:effectRef>
          <a:fontRef idx="minor"/>
        </p:style>
      </p:sp>
      <p:sp>
        <p:nvSpPr>
          <p:cNvPr id="81" name="CustomShape 3"/>
          <p:cNvSpPr/>
          <p:nvPr/>
        </p:nvSpPr>
        <p:spPr>
          <a:xfrm>
            <a:off x="4671000" y="3920760"/>
            <a:ext cx="2014200" cy="821520"/>
          </a:xfrm>
          <a:prstGeom prst="rect">
            <a:avLst/>
          </a:prstGeom>
          <a:ln/>
        </p:spPr>
        <p:style>
          <a:lnRef idx="2">
            <a:schemeClr val="accent1">
              <a:shade val="50000"/>
            </a:schemeClr>
          </a:lnRef>
          <a:fillRef idx="1">
            <a:schemeClr val="accent1"/>
          </a:fillRef>
          <a:effectRef idx="0">
            <a:schemeClr val="accent1"/>
          </a:effectRef>
          <a:fontRef idx="minor"/>
        </p:style>
      </p:sp>
      <p:sp>
        <p:nvSpPr>
          <p:cNvPr id="82" name="CustomShape 4"/>
          <p:cNvSpPr/>
          <p:nvPr/>
        </p:nvSpPr>
        <p:spPr>
          <a:xfrm>
            <a:off x="4671000" y="3053520"/>
            <a:ext cx="2014200" cy="787680"/>
          </a:xfrm>
          <a:prstGeom prst="rect">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 name="CustomShape 1"/>
          <p:cNvSpPr/>
          <p:nvPr/>
        </p:nvSpPr>
        <p:spPr>
          <a:xfrm>
            <a:off x="274320" y="274320"/>
            <a:ext cx="2426400" cy="1133280"/>
          </a:xfrm>
          <a:prstGeom prst="rect">
            <a:avLst/>
          </a:prstGeom>
          <a:noFill/>
          <a:ln>
            <a:noFill/>
          </a:ln>
        </p:spPr>
        <p:style>
          <a:lnRef idx="0"/>
          <a:fillRef idx="0"/>
          <a:effectRef idx="0"/>
          <a:fontRef idx="minor"/>
        </p:style>
        <p:txBody>
          <a:bodyPr lIns="90000" rIns="90000" tIns="45000" bIns="45000">
            <a:noAutofit/>
          </a:bodyPr>
          <a:p>
            <a:pPr>
              <a:lnSpc>
                <a:spcPct val="100000"/>
              </a:lnSpc>
            </a:pPr>
            <a:r>
              <a:rPr b="1" lang="en-US" sz="1800" spc="-1" strike="noStrike">
                <a:solidFill>
                  <a:srgbClr val="000000"/>
                </a:solidFill>
                <a:latin typeface="Arial"/>
                <a:ea typeface="DejaVu Sans"/>
              </a:rPr>
              <a:t>S.107g UGraz/KSO Halpha light curves </a:t>
            </a:r>
            <a:endParaRPr b="0" lang="en-US" sz="1800" spc="-1" strike="noStrike">
              <a:latin typeface="Arial"/>
            </a:endParaRPr>
          </a:p>
          <a:p>
            <a:pPr>
              <a:lnSpc>
                <a:spcPct val="100000"/>
              </a:lnSpc>
            </a:pPr>
            <a:endParaRPr b="0" lang="en-US" sz="1800" spc="-1" strike="noStrike">
              <a:latin typeface="Arial"/>
            </a:endParaRPr>
          </a:p>
        </p:txBody>
      </p:sp>
      <p:pic>
        <p:nvPicPr>
          <p:cNvPr id="84" name="Picture 1" descr=""/>
          <p:cNvPicPr/>
          <p:nvPr/>
        </p:nvPicPr>
        <p:blipFill>
          <a:blip r:embed="rId1"/>
          <a:stretch/>
        </p:blipFill>
        <p:spPr>
          <a:xfrm>
            <a:off x="2701440" y="949320"/>
            <a:ext cx="5657040" cy="4371120"/>
          </a:xfrm>
          <a:prstGeom prst="rect">
            <a:avLst/>
          </a:prstGeom>
          <a:ln>
            <a:noFill/>
          </a:ln>
        </p:spPr>
      </p:pic>
      <p:sp>
        <p:nvSpPr>
          <p:cNvPr id="85" name="CustomShape 2"/>
          <p:cNvSpPr/>
          <p:nvPr/>
        </p:nvSpPr>
        <p:spPr>
          <a:xfrm>
            <a:off x="3993120" y="1971360"/>
            <a:ext cx="4109760" cy="2968920"/>
          </a:xfrm>
          <a:prstGeom prst="rect">
            <a:avLst/>
          </a:prstGeom>
          <a:ln/>
        </p:spPr>
        <p:style>
          <a:lnRef idx="2">
            <a:schemeClr val="accent1">
              <a:shade val="50000"/>
            </a:schemeClr>
          </a:lnRef>
          <a:fillRef idx="1">
            <a:schemeClr val="accent1"/>
          </a:fillRef>
          <a:effectRef idx="0">
            <a:schemeClr val="accent1"/>
          </a:effectRef>
          <a:fontRef idx="minor"/>
        </p:style>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 name="CustomShape 1"/>
          <p:cNvSpPr/>
          <p:nvPr/>
        </p:nvSpPr>
        <p:spPr>
          <a:xfrm>
            <a:off x="427680" y="274320"/>
            <a:ext cx="9231840" cy="455760"/>
          </a:xfrm>
          <a:prstGeom prst="rect">
            <a:avLst/>
          </a:prstGeom>
          <a:noFill/>
          <a:ln>
            <a:noFill/>
          </a:ln>
        </p:spPr>
        <p:style>
          <a:lnRef idx="0"/>
          <a:fillRef idx="0"/>
          <a:effectRef idx="0"/>
          <a:fontRef idx="minor"/>
        </p:style>
        <p:txBody>
          <a:bodyPr lIns="90000" rIns="90000" tIns="45000" bIns="45000">
            <a:spAutoFit/>
          </a:bodyPr>
          <a:p>
            <a:pPr algn="ctr">
              <a:lnSpc>
                <a:spcPct val="100000"/>
              </a:lnSpc>
            </a:pPr>
            <a:r>
              <a:rPr b="1" lang="en-GB" sz="2400" spc="-1" strike="noStrike">
                <a:solidFill>
                  <a:srgbClr val="000000"/>
                </a:solidFill>
                <a:latin typeface="Arial"/>
                <a:ea typeface="DejaVu Sans"/>
              </a:rPr>
              <a:t>S.111 CACTus Automated CME detection</a:t>
            </a:r>
            <a:endParaRPr b="0" lang="en-US" sz="2400" spc="-1" strike="noStrike">
              <a:latin typeface="Arial"/>
            </a:endParaRPr>
          </a:p>
        </p:txBody>
      </p:sp>
      <p:pic>
        <p:nvPicPr>
          <p:cNvPr id="87" name="Picture 1" descr=""/>
          <p:cNvPicPr/>
          <p:nvPr/>
        </p:nvPicPr>
        <p:blipFill>
          <a:blip r:embed="rId1"/>
          <a:stretch/>
        </p:blipFill>
        <p:spPr>
          <a:xfrm>
            <a:off x="2481480" y="1222560"/>
            <a:ext cx="5116680" cy="3224520"/>
          </a:xfrm>
          <a:prstGeom prst="rect">
            <a:avLst/>
          </a:prstGeom>
          <a:ln>
            <a:noFill/>
          </a:ln>
        </p:spPr>
      </p:pic>
    </p:spTree>
  </p:cSld>
  <mc:AlternateContent>
    <mc:Choice Requires="p14">
      <p:transition spd="slow" p14:dur="2000"/>
    </mc:Choice>
    <mc:Fallback>
      <p:transition spd="slow"/>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miter/>
        </a:ln>
        <a:ln w="25400" cap="flat" cmpd="sng" algn="ctr">
          <a:solidFill>
            <a:schemeClr val="phClr"/>
          </a:solidFill>
          <a:prstDash val="solid"/>
          <a:miter/>
        </a:ln>
        <a:ln w="38100" cap="flat" cmpd="sng" algn="ctr">
          <a:solidFill>
            <a:schemeClr val="phClr"/>
          </a:solidFill>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app.xml><?xml version="1.0" encoding="utf-8"?>
<Properties xmlns="http://schemas.openxmlformats.org/officeDocument/2006/extended-properties" xmlns:vt="http://schemas.openxmlformats.org/officeDocument/2006/docPropsVTypes">
  <Template/>
  <TotalTime>30</TotalTime>
  <Application>LibreOffice/6.4.7.2$Linux_X86_64 LibreOffice_project/40$Build-2</Application>
  <Words>26</Words>
  <Paragraphs>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2022-03-03T11:11:08Z</dcterms:created>
  <dc:creator/>
  <dc:description/>
  <dc:language>en-US</dc:language>
  <cp:lastModifiedBy/>
  <dcterms:modified xsi:type="dcterms:W3CDTF">2022-09-06T08:30:31Z</dcterms:modified>
  <cp:revision>12</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ppVersion">
    <vt:lpwstr>15.0000</vt:lpwstr>
  </property>
  <property fmtid="{D5CDD505-2E9C-101B-9397-08002B2CF9AE}" pid="3" name="HiddenSlides">
    <vt:i4>0</vt:i4>
  </property>
  <property fmtid="{D5CDD505-2E9C-101B-9397-08002B2CF9AE}" pid="4" name="HyperlinksChanged">
    <vt:bool>0</vt:bool>
  </property>
  <property fmtid="{D5CDD505-2E9C-101B-9397-08002B2CF9AE}" pid="5" name="LinksUpToDate">
    <vt:bool>0</vt:bool>
  </property>
  <property fmtid="{D5CDD505-2E9C-101B-9397-08002B2CF9AE}" pid="6" name="MMClips">
    <vt:i4>0</vt:i4>
  </property>
  <property fmtid="{D5CDD505-2E9C-101B-9397-08002B2CF9AE}" pid="7" name="Notes">
    <vt:i4>0</vt:i4>
  </property>
  <property fmtid="{D5CDD505-2E9C-101B-9397-08002B2CF9AE}" pid="8" name="PresentationFormat">
    <vt:lpwstr>Custom</vt:lpwstr>
  </property>
  <property fmtid="{D5CDD505-2E9C-101B-9397-08002B2CF9AE}" pid="9" name="ScaleCrop">
    <vt:bool>0</vt:bool>
  </property>
  <property fmtid="{D5CDD505-2E9C-101B-9397-08002B2CF9AE}" pid="10" name="ShareDoc">
    <vt:bool>0</vt:bool>
  </property>
  <property fmtid="{D5CDD505-2E9C-101B-9397-08002B2CF9AE}" pid="11" name="Slides">
    <vt:i4>4</vt:i4>
  </property>
</Properties>
</file>