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23.xml.rels" ContentType="application/vnd.openxmlformats-package.relationships+xml"/>
  <Override PartName="/ppt/slideLayouts/_rels/slideLayout30.xml.rels" ContentType="application/vnd.openxmlformats-package.relationships+xml"/>
  <Override PartName="/ppt/slideLayouts/_rels/slideLayout14.xml.rels" ContentType="application/vnd.openxmlformats-package.relationships+xml"/>
  <Override PartName="/ppt/slideLayouts/_rels/slideLayout29.xml.rels" ContentType="application/vnd.openxmlformats-package.relationships+xml"/>
  <Override PartName="/ppt/slideLayouts/_rels/slideLayout10.xml.rels" ContentType="application/vnd.openxmlformats-package.relationships+xml"/>
  <Override PartName="/ppt/slideLayouts/_rels/slideLayout25.xml.rels" ContentType="application/vnd.openxmlformats-package.relationships+xml"/>
  <Override PartName="/ppt/slideLayouts/_rels/slideLayout16.xml.rels" ContentType="application/vnd.openxmlformats-package.relationships+xml"/>
  <Override PartName="/ppt/slideLayouts/_rels/slideLayout32.xml.rels" ContentType="application/vnd.openxmlformats-package.relationships+xml"/>
  <Override PartName="/ppt/slideLayouts/_rels/slideLayout34.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31.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27.xml.rels" ContentType="application/vnd.openxmlformats-package.relationships+xml"/>
  <Override PartName="/ppt/slideLayouts/_rels/slideLayout5.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1.xml.rels" ContentType="application/vnd.openxmlformats-package.relationships+xml"/>
  <Override PartName="/ppt/slideLayouts/_rels/slideLayout26.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33.xml" ContentType="application/vnd.openxmlformats-officedocument.presentationml.slideLayout+xml"/>
  <Override PartName="/ppt/slideLayouts/slideLayout10.xml" ContentType="application/vnd.openxmlformats-officedocument.presentationml.slideLayout+xml"/>
  <Override PartName="/ppt/slideLayouts/slideLayout34.xml" ContentType="application/vnd.openxmlformats-officedocument.presentationml.slideLayout+xml"/>
  <Override PartName="/ppt/slideLayouts/slideLayout11.xml" ContentType="application/vnd.openxmlformats-officedocument.presentationml.slideLayout+xml"/>
  <Override PartName="/ppt/slideLayouts/slideLayout35.xml" ContentType="application/vnd.openxmlformats-officedocument.presentationml.slideLayout+xml"/>
  <Override PartName="/ppt/slideLayouts/slideLayout12.xml" ContentType="application/vnd.openxmlformats-officedocument.presentationml.slideLayout+xml"/>
  <Override PartName="/ppt/slideLayouts/slideLayout36.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slideLayouts/slideLayout24.xml" ContentType="application/vnd.openxmlformats-officedocument.presentationml.slideLayout+xml"/>
  <Override PartName="/ppt/slideLayouts/slideLayout4.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media/media1.mp4" ContentType="video/mp4"/>
  <Override PartName="/ppt/media/image3.png" ContentType="image/png"/>
  <Override PartName="/ppt/media/image2.png" ContentType="image/png"/>
  <Override PartName="/ppt/media/image4.png" ContentType="image/png"/>
  <Override PartName="/ppt/media/image5.png" ContentType="image/png"/>
  <Override PartName="/ppt/slides/slide1.xml" ContentType="application/vnd.openxmlformats-officedocument.presentationml.slide+xml"/>
  <Override PartName="/ppt/slides/_rels/slide6.xml.rels" ContentType="application/vnd.openxmlformats-package.relationships+xml"/>
  <Override PartName="/ppt/slides/_rels/slide3.xml.rels" ContentType="application/vnd.openxmlformats-package.relationships+xml"/>
  <Override PartName="/ppt/slides/_rels/slide5.xml.rels" ContentType="application/vnd.openxmlformats-package.relationships+xml"/>
  <Override PartName="/ppt/slides/_rels/slide2.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Lst>
  <p:sldSz cx="10080625" cy="567055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24" name="PlaceHolder 2"/>
          <p:cNvSpPr>
            <a:spLocks noGrp="1"/>
          </p:cNvSpPr>
          <p:nvPr>
            <p:ph type="body"/>
          </p:nvPr>
        </p:nvSpPr>
        <p:spPr>
          <a:xfrm>
            <a:off x="504000" y="1326600"/>
            <a:ext cx="9072000" cy="1568520"/>
          </a:xfrm>
          <a:prstGeom prst="rect">
            <a:avLst/>
          </a:prstGeom>
        </p:spPr>
        <p:txBody>
          <a:bodyPr lIns="0" rIns="0" tIns="0" bIns="0">
            <a:normAutofit/>
          </a:bodyPr>
          <a:p>
            <a:endParaRPr b="0" lang="en-US" sz="3200" spc="-1" strike="noStrike">
              <a:latin typeface="Arial"/>
            </a:endParaRPr>
          </a:p>
        </p:txBody>
      </p:sp>
      <p:sp>
        <p:nvSpPr>
          <p:cNvPr id="25" name="PlaceHolder 3"/>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27"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29"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
        <p:nvSpPr>
          <p:cNvPr id="30" name="PlaceHolder 5"/>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32" name="PlaceHolder 2"/>
          <p:cNvSpPr>
            <a:spLocks noGrp="1"/>
          </p:cNvSpPr>
          <p:nvPr>
            <p:ph type="body"/>
          </p:nvPr>
        </p:nvSpPr>
        <p:spPr>
          <a:xfrm>
            <a:off x="504000" y="1326600"/>
            <a:ext cx="2921040" cy="1568520"/>
          </a:xfrm>
          <a:prstGeom prst="rect">
            <a:avLst/>
          </a:prstGeom>
        </p:spPr>
        <p:txBody>
          <a:bodyPr lIns="0" rIns="0" tIns="0" bIns="0">
            <a:normAutofit/>
          </a:bodyPr>
          <a:p>
            <a:endParaRPr b="0" lang="en-US" sz="3200" spc="-1" strike="noStrike">
              <a:latin typeface="Arial"/>
            </a:endParaRPr>
          </a:p>
        </p:txBody>
      </p:sp>
      <p:sp>
        <p:nvSpPr>
          <p:cNvPr id="33" name="PlaceHolder 3"/>
          <p:cNvSpPr>
            <a:spLocks noGrp="1"/>
          </p:cNvSpPr>
          <p:nvPr>
            <p:ph type="body"/>
          </p:nvPr>
        </p:nvSpPr>
        <p:spPr>
          <a:xfrm>
            <a:off x="3571560" y="1326600"/>
            <a:ext cx="2921040" cy="1568520"/>
          </a:xfrm>
          <a:prstGeom prst="rect">
            <a:avLst/>
          </a:prstGeom>
        </p:spPr>
        <p:txBody>
          <a:bodyPr lIns="0" rIns="0" tIns="0" bIns="0">
            <a:normAutofit/>
          </a:bodyPr>
          <a:p>
            <a:endParaRPr b="0" lang="en-US" sz="3200" spc="-1" strike="noStrike">
              <a:latin typeface="Arial"/>
            </a:endParaRPr>
          </a:p>
        </p:txBody>
      </p:sp>
      <p:sp>
        <p:nvSpPr>
          <p:cNvPr id="34" name="PlaceHolder 4"/>
          <p:cNvSpPr>
            <a:spLocks noGrp="1"/>
          </p:cNvSpPr>
          <p:nvPr>
            <p:ph type="body"/>
          </p:nvPr>
        </p:nvSpPr>
        <p:spPr>
          <a:xfrm>
            <a:off x="6639120" y="1326600"/>
            <a:ext cx="2921040" cy="1568520"/>
          </a:xfrm>
          <a:prstGeom prst="rect">
            <a:avLst/>
          </a:prstGeom>
        </p:spPr>
        <p:txBody>
          <a:bodyPr lIns="0" rIns="0" tIns="0" bIns="0">
            <a:normAutofit/>
          </a:bodyPr>
          <a:p>
            <a:endParaRPr b="0" lang="en-US" sz="3200" spc="-1" strike="noStrike">
              <a:latin typeface="Arial"/>
            </a:endParaRPr>
          </a:p>
        </p:txBody>
      </p:sp>
      <p:sp>
        <p:nvSpPr>
          <p:cNvPr id="35" name="PlaceHolder 5"/>
          <p:cNvSpPr>
            <a:spLocks noGrp="1"/>
          </p:cNvSpPr>
          <p:nvPr>
            <p:ph type="body"/>
          </p:nvPr>
        </p:nvSpPr>
        <p:spPr>
          <a:xfrm>
            <a:off x="504000" y="3044520"/>
            <a:ext cx="2921040" cy="1568520"/>
          </a:xfrm>
          <a:prstGeom prst="rect">
            <a:avLst/>
          </a:prstGeom>
        </p:spPr>
        <p:txBody>
          <a:bodyPr lIns="0" rIns="0" tIns="0" bIns="0">
            <a:normAutofit/>
          </a:bodyPr>
          <a:p>
            <a:endParaRPr b="0" lang="en-US" sz="3200" spc="-1" strike="noStrike">
              <a:latin typeface="Arial"/>
            </a:endParaRPr>
          </a:p>
        </p:txBody>
      </p:sp>
      <p:sp>
        <p:nvSpPr>
          <p:cNvPr id="36" name="PlaceHolder 6"/>
          <p:cNvSpPr>
            <a:spLocks noGrp="1"/>
          </p:cNvSpPr>
          <p:nvPr>
            <p:ph type="body"/>
          </p:nvPr>
        </p:nvSpPr>
        <p:spPr>
          <a:xfrm>
            <a:off x="3571560" y="3044520"/>
            <a:ext cx="2921040" cy="1568520"/>
          </a:xfrm>
          <a:prstGeom prst="rect">
            <a:avLst/>
          </a:prstGeom>
        </p:spPr>
        <p:txBody>
          <a:bodyPr lIns="0" rIns="0" tIns="0" bIns="0">
            <a:normAutofit/>
          </a:bodyPr>
          <a:p>
            <a:endParaRPr b="0" lang="en-US" sz="3200" spc="-1" strike="noStrike">
              <a:latin typeface="Arial"/>
            </a:endParaRPr>
          </a:p>
        </p:txBody>
      </p:sp>
      <p:sp>
        <p:nvSpPr>
          <p:cNvPr id="37" name="PlaceHolder 7"/>
          <p:cNvSpPr>
            <a:spLocks noGrp="1"/>
          </p:cNvSpPr>
          <p:nvPr>
            <p:ph type="body"/>
          </p:nvPr>
        </p:nvSpPr>
        <p:spPr>
          <a:xfrm>
            <a:off x="6639120" y="3044520"/>
            <a:ext cx="292104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41" name="PlaceHolder 2"/>
          <p:cNvSpPr>
            <a:spLocks noGrp="1"/>
          </p:cNvSpPr>
          <p:nvPr>
            <p:ph type="subTitle"/>
          </p:nvPr>
        </p:nvSpPr>
        <p:spPr>
          <a:xfrm>
            <a:off x="504000" y="1326600"/>
            <a:ext cx="907200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43" name="PlaceHolder 2"/>
          <p:cNvSpPr>
            <a:spLocks noGrp="1"/>
          </p:cNvSpPr>
          <p:nvPr>
            <p:ph type="body"/>
          </p:nvPr>
        </p:nvSpPr>
        <p:spPr>
          <a:xfrm>
            <a:off x="504000" y="1326600"/>
            <a:ext cx="907200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45"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46"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226080"/>
            <a:ext cx="907200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0"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51"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
        <p:nvSpPr>
          <p:cNvPr id="52"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3" name="PlaceHolder 2"/>
          <p:cNvSpPr>
            <a:spLocks noGrp="1"/>
          </p:cNvSpPr>
          <p:nvPr>
            <p:ph type="subTitle"/>
          </p:nvPr>
        </p:nvSpPr>
        <p:spPr>
          <a:xfrm>
            <a:off x="504000" y="1326600"/>
            <a:ext cx="907200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4"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55"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56" name="PlaceHolder 4"/>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8"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59"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60" name="PlaceHolder 4"/>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62" name="PlaceHolder 2"/>
          <p:cNvSpPr>
            <a:spLocks noGrp="1"/>
          </p:cNvSpPr>
          <p:nvPr>
            <p:ph type="body"/>
          </p:nvPr>
        </p:nvSpPr>
        <p:spPr>
          <a:xfrm>
            <a:off x="504000" y="1326600"/>
            <a:ext cx="9072000" cy="1568520"/>
          </a:xfrm>
          <a:prstGeom prst="rect">
            <a:avLst/>
          </a:prstGeom>
        </p:spPr>
        <p:txBody>
          <a:bodyPr lIns="0" rIns="0" tIns="0" bIns="0">
            <a:normAutofit/>
          </a:bodyPr>
          <a:p>
            <a:endParaRPr b="0" lang="en-US" sz="3200" spc="-1" strike="noStrike">
              <a:latin typeface="Arial"/>
            </a:endParaRPr>
          </a:p>
        </p:txBody>
      </p:sp>
      <p:sp>
        <p:nvSpPr>
          <p:cNvPr id="63" name="PlaceHolder 3"/>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65"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66"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67"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
        <p:nvSpPr>
          <p:cNvPr id="68" name="PlaceHolder 5"/>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70" name="PlaceHolder 2"/>
          <p:cNvSpPr>
            <a:spLocks noGrp="1"/>
          </p:cNvSpPr>
          <p:nvPr>
            <p:ph type="body"/>
          </p:nvPr>
        </p:nvSpPr>
        <p:spPr>
          <a:xfrm>
            <a:off x="504000" y="1326600"/>
            <a:ext cx="2921040" cy="1568520"/>
          </a:xfrm>
          <a:prstGeom prst="rect">
            <a:avLst/>
          </a:prstGeom>
        </p:spPr>
        <p:txBody>
          <a:bodyPr lIns="0" rIns="0" tIns="0" bIns="0">
            <a:normAutofit/>
          </a:bodyPr>
          <a:p>
            <a:endParaRPr b="0" lang="en-US" sz="3200" spc="-1" strike="noStrike">
              <a:latin typeface="Arial"/>
            </a:endParaRPr>
          </a:p>
        </p:txBody>
      </p:sp>
      <p:sp>
        <p:nvSpPr>
          <p:cNvPr id="71" name="PlaceHolder 3"/>
          <p:cNvSpPr>
            <a:spLocks noGrp="1"/>
          </p:cNvSpPr>
          <p:nvPr>
            <p:ph type="body"/>
          </p:nvPr>
        </p:nvSpPr>
        <p:spPr>
          <a:xfrm>
            <a:off x="3571560" y="1326600"/>
            <a:ext cx="2921040" cy="1568520"/>
          </a:xfrm>
          <a:prstGeom prst="rect">
            <a:avLst/>
          </a:prstGeom>
        </p:spPr>
        <p:txBody>
          <a:bodyPr lIns="0" rIns="0" tIns="0" bIns="0">
            <a:normAutofit/>
          </a:bodyPr>
          <a:p>
            <a:endParaRPr b="0" lang="en-US" sz="3200" spc="-1" strike="noStrike">
              <a:latin typeface="Arial"/>
            </a:endParaRPr>
          </a:p>
        </p:txBody>
      </p:sp>
      <p:sp>
        <p:nvSpPr>
          <p:cNvPr id="72" name="PlaceHolder 4"/>
          <p:cNvSpPr>
            <a:spLocks noGrp="1"/>
          </p:cNvSpPr>
          <p:nvPr>
            <p:ph type="body"/>
          </p:nvPr>
        </p:nvSpPr>
        <p:spPr>
          <a:xfrm>
            <a:off x="6639120" y="1326600"/>
            <a:ext cx="2921040" cy="1568520"/>
          </a:xfrm>
          <a:prstGeom prst="rect">
            <a:avLst/>
          </a:prstGeom>
        </p:spPr>
        <p:txBody>
          <a:bodyPr lIns="0" rIns="0" tIns="0" bIns="0">
            <a:normAutofit/>
          </a:bodyPr>
          <a:p>
            <a:endParaRPr b="0" lang="en-US" sz="3200" spc="-1" strike="noStrike">
              <a:latin typeface="Arial"/>
            </a:endParaRPr>
          </a:p>
        </p:txBody>
      </p:sp>
      <p:sp>
        <p:nvSpPr>
          <p:cNvPr id="73" name="PlaceHolder 5"/>
          <p:cNvSpPr>
            <a:spLocks noGrp="1"/>
          </p:cNvSpPr>
          <p:nvPr>
            <p:ph type="body"/>
          </p:nvPr>
        </p:nvSpPr>
        <p:spPr>
          <a:xfrm>
            <a:off x="504000" y="3044520"/>
            <a:ext cx="2921040" cy="1568520"/>
          </a:xfrm>
          <a:prstGeom prst="rect">
            <a:avLst/>
          </a:prstGeom>
        </p:spPr>
        <p:txBody>
          <a:bodyPr lIns="0" rIns="0" tIns="0" bIns="0">
            <a:normAutofit/>
          </a:bodyPr>
          <a:p>
            <a:endParaRPr b="0" lang="en-US" sz="3200" spc="-1" strike="noStrike">
              <a:latin typeface="Arial"/>
            </a:endParaRPr>
          </a:p>
        </p:txBody>
      </p:sp>
      <p:sp>
        <p:nvSpPr>
          <p:cNvPr id="74" name="PlaceHolder 6"/>
          <p:cNvSpPr>
            <a:spLocks noGrp="1"/>
          </p:cNvSpPr>
          <p:nvPr>
            <p:ph type="body"/>
          </p:nvPr>
        </p:nvSpPr>
        <p:spPr>
          <a:xfrm>
            <a:off x="3571560" y="3044520"/>
            <a:ext cx="2921040" cy="1568520"/>
          </a:xfrm>
          <a:prstGeom prst="rect">
            <a:avLst/>
          </a:prstGeom>
        </p:spPr>
        <p:txBody>
          <a:bodyPr lIns="0" rIns="0" tIns="0" bIns="0">
            <a:normAutofit/>
          </a:bodyPr>
          <a:p>
            <a:endParaRPr b="0" lang="en-US" sz="3200" spc="-1" strike="noStrike">
              <a:latin typeface="Arial"/>
            </a:endParaRPr>
          </a:p>
        </p:txBody>
      </p:sp>
      <p:sp>
        <p:nvSpPr>
          <p:cNvPr id="75" name="PlaceHolder 7"/>
          <p:cNvSpPr>
            <a:spLocks noGrp="1"/>
          </p:cNvSpPr>
          <p:nvPr>
            <p:ph type="body"/>
          </p:nvPr>
        </p:nvSpPr>
        <p:spPr>
          <a:xfrm>
            <a:off x="6639120" y="3044520"/>
            <a:ext cx="292104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79" name="PlaceHolder 2"/>
          <p:cNvSpPr>
            <a:spLocks noGrp="1"/>
          </p:cNvSpPr>
          <p:nvPr>
            <p:ph type="subTitle"/>
          </p:nvPr>
        </p:nvSpPr>
        <p:spPr>
          <a:xfrm>
            <a:off x="504000" y="1326600"/>
            <a:ext cx="907200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81" name="PlaceHolder 2"/>
          <p:cNvSpPr>
            <a:spLocks noGrp="1"/>
          </p:cNvSpPr>
          <p:nvPr>
            <p:ph type="body"/>
          </p:nvPr>
        </p:nvSpPr>
        <p:spPr>
          <a:xfrm>
            <a:off x="504000" y="1326600"/>
            <a:ext cx="907200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83"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84"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 name="PlaceHolder 2"/>
          <p:cNvSpPr>
            <a:spLocks noGrp="1"/>
          </p:cNvSpPr>
          <p:nvPr>
            <p:ph type="body"/>
          </p:nvPr>
        </p:nvSpPr>
        <p:spPr>
          <a:xfrm>
            <a:off x="504000" y="1326600"/>
            <a:ext cx="907200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504000" y="226080"/>
            <a:ext cx="907200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88"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89"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
        <p:nvSpPr>
          <p:cNvPr id="90"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92"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93"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94" name="PlaceHolder 4"/>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96"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97"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98" name="PlaceHolder 4"/>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00" name="PlaceHolder 2"/>
          <p:cNvSpPr>
            <a:spLocks noGrp="1"/>
          </p:cNvSpPr>
          <p:nvPr>
            <p:ph type="body"/>
          </p:nvPr>
        </p:nvSpPr>
        <p:spPr>
          <a:xfrm>
            <a:off x="504000" y="1326600"/>
            <a:ext cx="9072000" cy="1568520"/>
          </a:xfrm>
          <a:prstGeom prst="rect">
            <a:avLst/>
          </a:prstGeom>
        </p:spPr>
        <p:txBody>
          <a:bodyPr lIns="0" rIns="0" tIns="0" bIns="0">
            <a:normAutofit/>
          </a:bodyPr>
          <a:p>
            <a:endParaRPr b="0" lang="en-US" sz="3200" spc="-1" strike="noStrike">
              <a:latin typeface="Arial"/>
            </a:endParaRPr>
          </a:p>
        </p:txBody>
      </p:sp>
      <p:sp>
        <p:nvSpPr>
          <p:cNvPr id="101" name="PlaceHolder 3"/>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03"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104"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105"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
        <p:nvSpPr>
          <p:cNvPr id="106" name="PlaceHolder 5"/>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08" name="PlaceHolder 2"/>
          <p:cNvSpPr>
            <a:spLocks noGrp="1"/>
          </p:cNvSpPr>
          <p:nvPr>
            <p:ph type="body"/>
          </p:nvPr>
        </p:nvSpPr>
        <p:spPr>
          <a:xfrm>
            <a:off x="504000" y="1326600"/>
            <a:ext cx="2921040" cy="1568520"/>
          </a:xfrm>
          <a:prstGeom prst="rect">
            <a:avLst/>
          </a:prstGeom>
        </p:spPr>
        <p:txBody>
          <a:bodyPr lIns="0" rIns="0" tIns="0" bIns="0">
            <a:normAutofit/>
          </a:bodyPr>
          <a:p>
            <a:endParaRPr b="0" lang="en-US" sz="3200" spc="-1" strike="noStrike">
              <a:latin typeface="Arial"/>
            </a:endParaRPr>
          </a:p>
        </p:txBody>
      </p:sp>
      <p:sp>
        <p:nvSpPr>
          <p:cNvPr id="109" name="PlaceHolder 3"/>
          <p:cNvSpPr>
            <a:spLocks noGrp="1"/>
          </p:cNvSpPr>
          <p:nvPr>
            <p:ph type="body"/>
          </p:nvPr>
        </p:nvSpPr>
        <p:spPr>
          <a:xfrm>
            <a:off x="3571560" y="1326600"/>
            <a:ext cx="2921040" cy="1568520"/>
          </a:xfrm>
          <a:prstGeom prst="rect">
            <a:avLst/>
          </a:prstGeom>
        </p:spPr>
        <p:txBody>
          <a:bodyPr lIns="0" rIns="0" tIns="0" bIns="0">
            <a:normAutofit/>
          </a:bodyPr>
          <a:p>
            <a:endParaRPr b="0" lang="en-US" sz="3200" spc="-1" strike="noStrike">
              <a:latin typeface="Arial"/>
            </a:endParaRPr>
          </a:p>
        </p:txBody>
      </p:sp>
      <p:sp>
        <p:nvSpPr>
          <p:cNvPr id="110" name="PlaceHolder 4"/>
          <p:cNvSpPr>
            <a:spLocks noGrp="1"/>
          </p:cNvSpPr>
          <p:nvPr>
            <p:ph type="body"/>
          </p:nvPr>
        </p:nvSpPr>
        <p:spPr>
          <a:xfrm>
            <a:off x="6639120" y="1326600"/>
            <a:ext cx="2921040" cy="1568520"/>
          </a:xfrm>
          <a:prstGeom prst="rect">
            <a:avLst/>
          </a:prstGeom>
        </p:spPr>
        <p:txBody>
          <a:bodyPr lIns="0" rIns="0" tIns="0" bIns="0">
            <a:normAutofit/>
          </a:bodyPr>
          <a:p>
            <a:endParaRPr b="0" lang="en-US" sz="3200" spc="-1" strike="noStrike">
              <a:latin typeface="Arial"/>
            </a:endParaRPr>
          </a:p>
        </p:txBody>
      </p:sp>
      <p:sp>
        <p:nvSpPr>
          <p:cNvPr id="111" name="PlaceHolder 5"/>
          <p:cNvSpPr>
            <a:spLocks noGrp="1"/>
          </p:cNvSpPr>
          <p:nvPr>
            <p:ph type="body"/>
          </p:nvPr>
        </p:nvSpPr>
        <p:spPr>
          <a:xfrm>
            <a:off x="504000" y="3044520"/>
            <a:ext cx="2921040" cy="1568520"/>
          </a:xfrm>
          <a:prstGeom prst="rect">
            <a:avLst/>
          </a:prstGeom>
        </p:spPr>
        <p:txBody>
          <a:bodyPr lIns="0" rIns="0" tIns="0" bIns="0">
            <a:normAutofit/>
          </a:bodyPr>
          <a:p>
            <a:endParaRPr b="0" lang="en-US" sz="3200" spc="-1" strike="noStrike">
              <a:latin typeface="Arial"/>
            </a:endParaRPr>
          </a:p>
        </p:txBody>
      </p:sp>
      <p:sp>
        <p:nvSpPr>
          <p:cNvPr id="112" name="PlaceHolder 6"/>
          <p:cNvSpPr>
            <a:spLocks noGrp="1"/>
          </p:cNvSpPr>
          <p:nvPr>
            <p:ph type="body"/>
          </p:nvPr>
        </p:nvSpPr>
        <p:spPr>
          <a:xfrm>
            <a:off x="3571560" y="3044520"/>
            <a:ext cx="2921040" cy="1568520"/>
          </a:xfrm>
          <a:prstGeom prst="rect">
            <a:avLst/>
          </a:prstGeom>
        </p:spPr>
        <p:txBody>
          <a:bodyPr lIns="0" rIns="0" tIns="0" bIns="0">
            <a:normAutofit/>
          </a:bodyPr>
          <a:p>
            <a:endParaRPr b="0" lang="en-US" sz="3200" spc="-1" strike="noStrike">
              <a:latin typeface="Arial"/>
            </a:endParaRPr>
          </a:p>
        </p:txBody>
      </p:sp>
      <p:sp>
        <p:nvSpPr>
          <p:cNvPr id="113" name="PlaceHolder 7"/>
          <p:cNvSpPr>
            <a:spLocks noGrp="1"/>
          </p:cNvSpPr>
          <p:nvPr>
            <p:ph type="body"/>
          </p:nvPr>
        </p:nvSpPr>
        <p:spPr>
          <a:xfrm>
            <a:off x="6639120" y="3044520"/>
            <a:ext cx="292104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7"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8"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226080"/>
            <a:ext cx="907200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2"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13"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
        <p:nvSpPr>
          <p:cNvPr id="14"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6"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17"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18" name="PlaceHolder 4"/>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20"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22" name="PlaceHolder 4"/>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6080"/>
            <a:ext cx="907200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226080"/>
            <a:ext cx="907200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39"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504000" y="226080"/>
            <a:ext cx="907200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77"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video" Target="../media/media1.mp4"/><Relationship Id="rId2" Type="http://schemas.microsoft.com/office/2007/relationships/media" Target="../media/media1.mp4"/><Relationship Id="rId3" Type="http://schemas.openxmlformats.org/officeDocument/2006/relationships/image" Target="../media/image2.png"/><Relationship Id="rId4"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CustomShape 1"/>
          <p:cNvSpPr/>
          <p:nvPr/>
        </p:nvSpPr>
        <p:spPr>
          <a:xfrm>
            <a:off x="640080" y="554760"/>
            <a:ext cx="8869680" cy="35002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n-GB" sz="2800" spc="-1" strike="noStrike">
                <a:solidFill>
                  <a:srgbClr val="ff0000"/>
                </a:solidFill>
                <a:latin typeface="NotesEsa"/>
                <a:ea typeface="DejaVu Sans"/>
              </a:rPr>
              <a:t>The following plots, graphs and information have been generated in the context of a SWESNET Consistent Communication exercise. The data has been taken from past periods (in 2017 or other years) and have been partially modified in order to support the communication exercise activity. It does not reflect the real-time space weather conditions and should not be used or distributed outside of the coordinated event exercise.</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CustomShape 1"/>
          <p:cNvSpPr/>
          <p:nvPr/>
        </p:nvSpPr>
        <p:spPr>
          <a:xfrm>
            <a:off x="274320" y="182880"/>
            <a:ext cx="9692280" cy="15519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n-GB" sz="4800" spc="-1" strike="noStrike">
                <a:solidFill>
                  <a:srgbClr val="ff0000"/>
                </a:solidFill>
                <a:latin typeface="NotesEsa"/>
                <a:ea typeface="DejaVu Sans"/>
              </a:rPr>
              <a:t>Issue time of the data: </a:t>
            </a:r>
            <a:endParaRPr b="0" lang="en-US" sz="4800" spc="-1" strike="noStrike">
              <a:latin typeface="Arial"/>
            </a:endParaRPr>
          </a:p>
          <a:p>
            <a:pPr algn="just">
              <a:lnSpc>
                <a:spcPct val="100000"/>
              </a:lnSpc>
            </a:pPr>
            <a:r>
              <a:rPr b="0" lang="en-GB" sz="4800" spc="-1" strike="noStrike">
                <a:solidFill>
                  <a:srgbClr val="ff0000"/>
                </a:solidFill>
                <a:latin typeface="NotesEsa"/>
                <a:ea typeface="DejaVu Sans"/>
              </a:rPr>
              <a:t>	</a:t>
            </a:r>
            <a:r>
              <a:rPr b="0" lang="en-GB" sz="4800" spc="-1" strike="noStrike">
                <a:solidFill>
                  <a:srgbClr val="ff0000"/>
                </a:solidFill>
                <a:latin typeface="NotesEsa"/>
                <a:ea typeface="DejaVu Sans"/>
              </a:rPr>
              <a:t>YYYY – M1 – D2   UTC</a:t>
            </a:r>
            <a:endParaRPr b="0" lang="en-US" sz="4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CustomShape 1"/>
          <p:cNvSpPr/>
          <p:nvPr/>
        </p:nvSpPr>
        <p:spPr>
          <a:xfrm>
            <a:off x="1210320" y="471960"/>
            <a:ext cx="761220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2400" spc="-1" strike="noStrike">
                <a:solidFill>
                  <a:srgbClr val="000000"/>
                </a:solidFill>
                <a:latin typeface="Arial"/>
                <a:ea typeface="DejaVu Sans"/>
              </a:rPr>
              <a:t>S.106 </a:t>
            </a:r>
            <a:r>
              <a:rPr b="1" lang="en-GB" sz="2400" spc="-1" strike="noStrike">
                <a:solidFill>
                  <a:srgbClr val="000000"/>
                </a:solidFill>
                <a:latin typeface="Arial"/>
                <a:ea typeface="DejaVu Sans"/>
              </a:rPr>
              <a:t>SDO/AIA Latest Solar EUV images</a:t>
            </a:r>
            <a:endParaRPr b="0" lang="en-US" sz="2400" spc="-1" strike="noStrike">
              <a:latin typeface="Arial"/>
            </a:endParaRPr>
          </a:p>
          <a:p>
            <a:pPr algn="ctr">
              <a:lnSpc>
                <a:spcPct val="100000"/>
              </a:lnSpc>
            </a:pPr>
            <a:r>
              <a:rPr b="0" lang="en-US" sz="2400" spc="-1" strike="noStrike">
                <a:solidFill>
                  <a:srgbClr val="000000"/>
                </a:solidFill>
                <a:latin typeface="Arial"/>
                <a:ea typeface="DejaVu Sans"/>
              </a:rPr>
              <a:t> </a:t>
            </a:r>
            <a:endParaRPr b="0" lang="en-US" sz="2400" spc="-1" strike="noStrike">
              <a:latin typeface="Arial"/>
            </a:endParaRPr>
          </a:p>
        </p:txBody>
      </p:sp>
      <p:pic>
        <p:nvPicPr>
          <p:cNvPr id="117" name="Picture 1" descr="">
            <a:hlinkClick r:id="" action="ppaction://media"/>
          </p:cNvPr>
          <p:cNvPicPr/>
          <p:nvPr>
            <a:videoFile r:link="rId1"/>
            <p:extLst>
              <p:ext uri="{DAA4B4D4-6D71-4841-9C94-3DE7FCFB9230}">
                <p14:media r:embed="rId2"/>
              </p:ext>
            </p:extLst>
          </p:nvPr>
        </p:nvPicPr>
        <p:blipFill>
          <a:blip r:embed="rId3"/>
        </p:blipFill>
        <p:spPr>
          <a:xfrm>
            <a:off x="2783160" y="1029600"/>
            <a:ext cx="4466520" cy="4466520"/>
          </a:xfrm>
          <a:prstGeom prst="rect">
            <a:avLst/>
          </a:prstGeom>
          <a:ln>
            <a:noFill/>
          </a:ln>
        </p:spPr>
      </p:pic>
      <p:sp>
        <p:nvSpPr>
          <p:cNvPr id="118" name="CustomShape 2"/>
          <p:cNvSpPr/>
          <p:nvPr/>
        </p:nvSpPr>
        <p:spPr>
          <a:xfrm>
            <a:off x="3816000" y="1080000"/>
            <a:ext cx="647640" cy="14364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timing>
    <p:tnLst>
      <p:par>
        <p:cTn id="1" dur="indefinite" restart="never" nodeType="tmRoot">
          <p:childTnLst>
            <p:seq>
              <p:cTn id="2" restart="whenNotActive" nodeType="interactiveSeq" fill="hold">
                <p:stCondLst>
                  <p:cond delay="0" evt="onClick">
                    <p:tgtEl>
                      <p:spTgt spid="117"/>
                    </p:tgtEl>
                  </p:cond>
                </p:stCondLst>
                <p:childTnLst>
                  <p:par>
                    <p:cTn id="3" fill="hold">
                      <p:stCondLst>
                        <p:cond delay="0" evt="onClick">
                          <p:tgtEl>
                            <p:spTgt spid="117"/>
                          </p:tgtEl>
                        </p:cond>
                      </p:stCondLst>
                      <p:childTnLst>
                        <p:par>
                          <p:cTn id="4" fill="hold">
                            <p:stCondLst>
                              <p:cond delay="0"/>
                            </p:stCondLst>
                            <p:childTnLst>
                              <p:par>
                                <p:cTn id="5" nodeType="clickEffect" fill="hold" presetClass="mediacall">
                                  <p:stCondLst>
                                    <p:cond delay="0"/>
                                  </p:stCondLst>
                                  <p:childTnLst>
                                    <p:cmd type="call" cmd="togglePause">
                                      <p:cBhvr>
                                        <p:cTn id="6" dur="1" fill="hold"/>
                                        <p:tgtEl>
                                          <p:spTgt spid="117"/>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CustomShape 1"/>
          <p:cNvSpPr/>
          <p:nvPr/>
        </p:nvSpPr>
        <p:spPr>
          <a:xfrm>
            <a:off x="353880" y="292680"/>
            <a:ext cx="939312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GB" sz="2000" spc="-1" strike="noStrike">
                <a:solidFill>
                  <a:srgbClr val="000000"/>
                </a:solidFill>
                <a:latin typeface="Arial"/>
                <a:ea typeface="DejaVu Sans"/>
              </a:rPr>
              <a:t>S.102 SIDC PROBA2 / LYRA</a:t>
            </a:r>
            <a:endParaRPr b="0" lang="en-US" sz="2000" spc="-1" strike="noStrike">
              <a:latin typeface="Arial"/>
            </a:endParaRPr>
          </a:p>
        </p:txBody>
      </p:sp>
      <p:pic>
        <p:nvPicPr>
          <p:cNvPr id="120" name="Picture 1" descr=""/>
          <p:cNvPicPr/>
          <p:nvPr/>
        </p:nvPicPr>
        <p:blipFill>
          <a:blip r:embed="rId1"/>
          <a:stretch/>
        </p:blipFill>
        <p:spPr>
          <a:xfrm>
            <a:off x="4402800" y="1065240"/>
            <a:ext cx="1296000" cy="453636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CustomShape 1"/>
          <p:cNvSpPr/>
          <p:nvPr/>
        </p:nvSpPr>
        <p:spPr>
          <a:xfrm>
            <a:off x="274320" y="274320"/>
            <a:ext cx="2425680" cy="11325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000000"/>
                </a:solidFill>
                <a:latin typeface="Arial"/>
                <a:ea typeface="DejaVu Sans"/>
              </a:rPr>
              <a:t>S.107g UGraz/KSO Halpha light curves </a:t>
            </a:r>
            <a:endParaRPr b="0" lang="en-US" sz="1800" spc="-1" strike="noStrike">
              <a:latin typeface="Arial"/>
            </a:endParaRPr>
          </a:p>
          <a:p>
            <a:pPr>
              <a:lnSpc>
                <a:spcPct val="100000"/>
              </a:lnSpc>
            </a:pPr>
            <a:endParaRPr b="0" lang="en-US" sz="1800" spc="-1" strike="noStrike">
              <a:latin typeface="Arial"/>
            </a:endParaRPr>
          </a:p>
        </p:txBody>
      </p:sp>
      <p:pic>
        <p:nvPicPr>
          <p:cNvPr id="122" name="Picture 2" descr=""/>
          <p:cNvPicPr/>
          <p:nvPr/>
        </p:nvPicPr>
        <p:blipFill>
          <a:blip r:embed="rId1"/>
          <a:stretch/>
        </p:blipFill>
        <p:spPr>
          <a:xfrm>
            <a:off x="3494880" y="663840"/>
            <a:ext cx="5656320" cy="4370400"/>
          </a:xfrm>
          <a:prstGeom prst="rect">
            <a:avLst/>
          </a:prstGeom>
          <a:ln>
            <a:noFill/>
          </a:ln>
        </p:spPr>
      </p:pic>
      <p:sp>
        <p:nvSpPr>
          <p:cNvPr id="123" name="CustomShape 2"/>
          <p:cNvSpPr/>
          <p:nvPr/>
        </p:nvSpPr>
        <p:spPr>
          <a:xfrm>
            <a:off x="4752000" y="792000"/>
            <a:ext cx="3798720" cy="3798720"/>
          </a:xfrm>
          <a:prstGeom prst="rect">
            <a:avLst/>
          </a:prstGeom>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CustomShape 1"/>
          <p:cNvSpPr/>
          <p:nvPr/>
        </p:nvSpPr>
        <p:spPr>
          <a:xfrm>
            <a:off x="427680" y="274320"/>
            <a:ext cx="923112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GB" sz="2400" spc="-1" strike="noStrike">
                <a:solidFill>
                  <a:srgbClr val="000000"/>
                </a:solidFill>
                <a:latin typeface="Arial"/>
                <a:ea typeface="DejaVu Sans"/>
              </a:rPr>
              <a:t>S.111 CACTus Automated CME detection</a:t>
            </a:r>
            <a:endParaRPr b="0" lang="en-US" sz="2400" spc="-1" strike="noStrike">
              <a:latin typeface="Arial"/>
            </a:endParaRPr>
          </a:p>
        </p:txBody>
      </p:sp>
      <p:pic>
        <p:nvPicPr>
          <p:cNvPr id="125" name="Picture 3" descr=""/>
          <p:cNvPicPr/>
          <p:nvPr/>
        </p:nvPicPr>
        <p:blipFill>
          <a:blip r:embed="rId1"/>
          <a:stretch/>
        </p:blipFill>
        <p:spPr>
          <a:xfrm>
            <a:off x="757800" y="812880"/>
            <a:ext cx="8571240" cy="4627800"/>
          </a:xfrm>
          <a:prstGeom prst="rect">
            <a:avLst/>
          </a:prstGeom>
          <a:ln>
            <a:noFill/>
          </a:ln>
        </p:spPr>
      </p:pic>
      <p:sp>
        <p:nvSpPr>
          <p:cNvPr id="126" name="CustomShape 2"/>
          <p:cNvSpPr/>
          <p:nvPr/>
        </p:nvSpPr>
        <p:spPr>
          <a:xfrm>
            <a:off x="8489520" y="504360"/>
            <a:ext cx="1036440" cy="5014800"/>
          </a:xfrm>
          <a:prstGeom prst="rect">
            <a:avLst/>
          </a:prstGeom>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938</TotalTime>
  <Application>LibreOffice/6.4.7.2$Linux_X86_64 LibreOffice_project/40$Build-2</Application>
  <Words>33</Words>
  <Paragraphs>7</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2022-03-03T11:11:08Z</dcterms:created>
  <dc:creator/>
  <dc:description/>
  <dc:language>en-US</dc:language>
  <cp:lastModifiedBy/>
  <dcterms:modified xsi:type="dcterms:W3CDTF">2022-09-06T08:29:43Z</dcterms:modified>
  <cp:revision>23</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1</vt:i4>
  </property>
  <property fmtid="{D5CDD505-2E9C-101B-9397-08002B2CF9AE}" pid="7" name="Notes">
    <vt:i4>0</vt:i4>
  </property>
  <property fmtid="{D5CDD505-2E9C-101B-9397-08002B2CF9AE}" pid="8" name="PresentationFormat">
    <vt:lpwstr>Custom</vt:lpwstr>
  </property>
  <property fmtid="{D5CDD505-2E9C-101B-9397-08002B2CF9AE}" pid="9" name="ScaleCrop">
    <vt:bool>0</vt:bool>
  </property>
  <property fmtid="{D5CDD505-2E9C-101B-9397-08002B2CF9AE}" pid="10" name="ShareDoc">
    <vt:bool>0</vt:bool>
  </property>
  <property fmtid="{D5CDD505-2E9C-101B-9397-08002B2CF9AE}" pid="11" name="Slides">
    <vt:i4>5</vt:i4>
  </property>
</Properties>
</file>