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slides/slide1.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3.xml.rels" ContentType="application/vnd.openxmlformats-package.relationships+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Lst>
  <p:sldSz cx="10080625" cy="567055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24" name="PlaceHolder 2"/>
          <p:cNvSpPr>
            <a:spLocks noGrp="1"/>
          </p:cNvSpPr>
          <p:nvPr>
            <p:ph type="body"/>
          </p:nvPr>
        </p:nvSpPr>
        <p:spPr>
          <a:xfrm>
            <a:off x="504000" y="1326600"/>
            <a:ext cx="9072000" cy="1568520"/>
          </a:xfrm>
          <a:prstGeom prst="rect">
            <a:avLst/>
          </a:prstGeom>
        </p:spPr>
        <p:txBody>
          <a:bodyPr lIns="0" rIns="0" tIns="0" bIns="0">
            <a:normAutofit/>
          </a:bodyPr>
          <a:p>
            <a:endParaRPr b="0" lang="en-US" sz="3200" spc="-1" strike="noStrike">
              <a:latin typeface="Arial"/>
            </a:endParaRPr>
          </a:p>
        </p:txBody>
      </p:sp>
      <p:sp>
        <p:nvSpPr>
          <p:cNvPr id="25" name="PlaceHolder 3"/>
          <p:cNvSpPr>
            <a:spLocks noGrp="1"/>
          </p:cNvSpPr>
          <p:nvPr>
            <p:ph type="body"/>
          </p:nvPr>
        </p:nvSpPr>
        <p:spPr>
          <a:xfrm>
            <a:off x="504000" y="3044520"/>
            <a:ext cx="907200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27"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28"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29" name="PlaceHolder 4"/>
          <p:cNvSpPr>
            <a:spLocks noGrp="1"/>
          </p:cNvSpPr>
          <p:nvPr>
            <p:ph type="body"/>
          </p:nvPr>
        </p:nvSpPr>
        <p:spPr>
          <a:xfrm>
            <a:off x="504000" y="3044520"/>
            <a:ext cx="4426920" cy="1568520"/>
          </a:xfrm>
          <a:prstGeom prst="rect">
            <a:avLst/>
          </a:prstGeom>
        </p:spPr>
        <p:txBody>
          <a:bodyPr lIns="0" rIns="0" tIns="0" bIns="0">
            <a:normAutofit/>
          </a:bodyPr>
          <a:p>
            <a:endParaRPr b="0" lang="en-US" sz="3200" spc="-1" strike="noStrike">
              <a:latin typeface="Arial"/>
            </a:endParaRPr>
          </a:p>
        </p:txBody>
      </p:sp>
      <p:sp>
        <p:nvSpPr>
          <p:cNvPr id="30" name="PlaceHolder 5"/>
          <p:cNvSpPr>
            <a:spLocks noGrp="1"/>
          </p:cNvSpPr>
          <p:nvPr>
            <p:ph type="body"/>
          </p:nvPr>
        </p:nvSpPr>
        <p:spPr>
          <a:xfrm>
            <a:off x="515268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32" name="PlaceHolder 2"/>
          <p:cNvSpPr>
            <a:spLocks noGrp="1"/>
          </p:cNvSpPr>
          <p:nvPr>
            <p:ph type="body"/>
          </p:nvPr>
        </p:nvSpPr>
        <p:spPr>
          <a:xfrm>
            <a:off x="504000" y="1326600"/>
            <a:ext cx="2921040" cy="1568520"/>
          </a:xfrm>
          <a:prstGeom prst="rect">
            <a:avLst/>
          </a:prstGeom>
        </p:spPr>
        <p:txBody>
          <a:bodyPr lIns="0" rIns="0" tIns="0" bIns="0">
            <a:normAutofit/>
          </a:bodyPr>
          <a:p>
            <a:endParaRPr b="0" lang="en-US" sz="3200" spc="-1" strike="noStrike">
              <a:latin typeface="Arial"/>
            </a:endParaRPr>
          </a:p>
        </p:txBody>
      </p:sp>
      <p:sp>
        <p:nvSpPr>
          <p:cNvPr id="33" name="PlaceHolder 3"/>
          <p:cNvSpPr>
            <a:spLocks noGrp="1"/>
          </p:cNvSpPr>
          <p:nvPr>
            <p:ph type="body"/>
          </p:nvPr>
        </p:nvSpPr>
        <p:spPr>
          <a:xfrm>
            <a:off x="3571560" y="1326600"/>
            <a:ext cx="2921040" cy="1568520"/>
          </a:xfrm>
          <a:prstGeom prst="rect">
            <a:avLst/>
          </a:prstGeom>
        </p:spPr>
        <p:txBody>
          <a:bodyPr lIns="0" rIns="0" tIns="0" bIns="0">
            <a:normAutofit/>
          </a:bodyPr>
          <a:p>
            <a:endParaRPr b="0" lang="en-US" sz="3200" spc="-1" strike="noStrike">
              <a:latin typeface="Arial"/>
            </a:endParaRPr>
          </a:p>
        </p:txBody>
      </p:sp>
      <p:sp>
        <p:nvSpPr>
          <p:cNvPr id="34" name="PlaceHolder 4"/>
          <p:cNvSpPr>
            <a:spLocks noGrp="1"/>
          </p:cNvSpPr>
          <p:nvPr>
            <p:ph type="body"/>
          </p:nvPr>
        </p:nvSpPr>
        <p:spPr>
          <a:xfrm>
            <a:off x="6639120" y="1326600"/>
            <a:ext cx="2921040" cy="1568520"/>
          </a:xfrm>
          <a:prstGeom prst="rect">
            <a:avLst/>
          </a:prstGeom>
        </p:spPr>
        <p:txBody>
          <a:bodyPr lIns="0" rIns="0" tIns="0" bIns="0">
            <a:normAutofit/>
          </a:bodyPr>
          <a:p>
            <a:endParaRPr b="0" lang="en-US" sz="3200" spc="-1" strike="noStrike">
              <a:latin typeface="Arial"/>
            </a:endParaRPr>
          </a:p>
        </p:txBody>
      </p:sp>
      <p:sp>
        <p:nvSpPr>
          <p:cNvPr id="35" name="PlaceHolder 5"/>
          <p:cNvSpPr>
            <a:spLocks noGrp="1"/>
          </p:cNvSpPr>
          <p:nvPr>
            <p:ph type="body"/>
          </p:nvPr>
        </p:nvSpPr>
        <p:spPr>
          <a:xfrm>
            <a:off x="504000" y="3044520"/>
            <a:ext cx="2921040" cy="1568520"/>
          </a:xfrm>
          <a:prstGeom prst="rect">
            <a:avLst/>
          </a:prstGeom>
        </p:spPr>
        <p:txBody>
          <a:bodyPr lIns="0" rIns="0" tIns="0" bIns="0">
            <a:normAutofit/>
          </a:bodyPr>
          <a:p>
            <a:endParaRPr b="0" lang="en-US" sz="3200" spc="-1" strike="noStrike">
              <a:latin typeface="Arial"/>
            </a:endParaRPr>
          </a:p>
        </p:txBody>
      </p:sp>
      <p:sp>
        <p:nvSpPr>
          <p:cNvPr id="36" name="PlaceHolder 6"/>
          <p:cNvSpPr>
            <a:spLocks noGrp="1"/>
          </p:cNvSpPr>
          <p:nvPr>
            <p:ph type="body"/>
          </p:nvPr>
        </p:nvSpPr>
        <p:spPr>
          <a:xfrm>
            <a:off x="3571560" y="3044520"/>
            <a:ext cx="2921040" cy="1568520"/>
          </a:xfrm>
          <a:prstGeom prst="rect">
            <a:avLst/>
          </a:prstGeom>
        </p:spPr>
        <p:txBody>
          <a:bodyPr lIns="0" rIns="0" tIns="0" bIns="0">
            <a:normAutofit/>
          </a:bodyPr>
          <a:p>
            <a:endParaRPr b="0" lang="en-US" sz="3200" spc="-1" strike="noStrike">
              <a:latin typeface="Arial"/>
            </a:endParaRPr>
          </a:p>
        </p:txBody>
      </p:sp>
      <p:sp>
        <p:nvSpPr>
          <p:cNvPr id="37" name="PlaceHolder 7"/>
          <p:cNvSpPr>
            <a:spLocks noGrp="1"/>
          </p:cNvSpPr>
          <p:nvPr>
            <p:ph type="body"/>
          </p:nvPr>
        </p:nvSpPr>
        <p:spPr>
          <a:xfrm>
            <a:off x="6639120" y="3044520"/>
            <a:ext cx="292104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41"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43" name="PlaceHolder 2"/>
          <p:cNvSpPr>
            <a:spLocks noGrp="1"/>
          </p:cNvSpPr>
          <p:nvPr>
            <p:ph type="body"/>
          </p:nvPr>
        </p:nvSpPr>
        <p:spPr>
          <a:xfrm>
            <a:off x="504000" y="1326600"/>
            <a:ext cx="9072000" cy="3288600"/>
          </a:xfrm>
          <a:prstGeom prst="rect">
            <a:avLst/>
          </a:prstGeom>
        </p:spPr>
        <p:txBody>
          <a:bodyPr lIns="0" rIns="0" tIns="0" bIns="0">
            <a:normAutofit/>
          </a:bodyPr>
          <a:p>
            <a:endParaRPr b="0" lang="en-US"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45" name="PlaceHolder 2"/>
          <p:cNvSpPr>
            <a:spLocks noGrp="1"/>
          </p:cNvSpPr>
          <p:nvPr>
            <p:ph type="body"/>
          </p:nvPr>
        </p:nvSpPr>
        <p:spPr>
          <a:xfrm>
            <a:off x="504000" y="1326600"/>
            <a:ext cx="4426920" cy="3288600"/>
          </a:xfrm>
          <a:prstGeom prst="rect">
            <a:avLst/>
          </a:prstGeom>
        </p:spPr>
        <p:txBody>
          <a:bodyPr lIns="0" rIns="0" tIns="0" bIns="0">
            <a:normAutofit/>
          </a:bodyPr>
          <a:p>
            <a:endParaRPr b="0" lang="en-US" sz="3200" spc="-1" strike="noStrike">
              <a:latin typeface="Arial"/>
            </a:endParaRPr>
          </a:p>
        </p:txBody>
      </p:sp>
      <p:sp>
        <p:nvSpPr>
          <p:cNvPr id="46" name="PlaceHolder 3"/>
          <p:cNvSpPr>
            <a:spLocks noGrp="1"/>
          </p:cNvSpPr>
          <p:nvPr>
            <p:ph type="body"/>
          </p:nvPr>
        </p:nvSpPr>
        <p:spPr>
          <a:xfrm>
            <a:off x="5152680" y="1326600"/>
            <a:ext cx="4426920" cy="3288600"/>
          </a:xfrm>
          <a:prstGeom prst="rect">
            <a:avLst/>
          </a:prstGeom>
        </p:spPr>
        <p:txBody>
          <a:bodyPr lIns="0" rIns="0" tIns="0" bIns="0">
            <a:normAutofit/>
          </a:bodyPr>
          <a:p>
            <a:endParaRPr b="0" lang="en-US"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504000" y="226080"/>
            <a:ext cx="9072000" cy="43884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50"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51" name="PlaceHolder 3"/>
          <p:cNvSpPr>
            <a:spLocks noGrp="1"/>
          </p:cNvSpPr>
          <p:nvPr>
            <p:ph type="body"/>
          </p:nvPr>
        </p:nvSpPr>
        <p:spPr>
          <a:xfrm>
            <a:off x="5152680" y="1326600"/>
            <a:ext cx="4426920" cy="3288600"/>
          </a:xfrm>
          <a:prstGeom prst="rect">
            <a:avLst/>
          </a:prstGeom>
        </p:spPr>
        <p:txBody>
          <a:bodyPr lIns="0" rIns="0" tIns="0" bIns="0">
            <a:normAutofit/>
          </a:bodyPr>
          <a:p>
            <a:endParaRPr b="0" lang="en-US" sz="3200" spc="-1" strike="noStrike">
              <a:latin typeface="Arial"/>
            </a:endParaRPr>
          </a:p>
        </p:txBody>
      </p:sp>
      <p:sp>
        <p:nvSpPr>
          <p:cNvPr id="52" name="PlaceHolder 4"/>
          <p:cNvSpPr>
            <a:spLocks noGrp="1"/>
          </p:cNvSpPr>
          <p:nvPr>
            <p:ph type="body"/>
          </p:nvPr>
        </p:nvSpPr>
        <p:spPr>
          <a:xfrm>
            <a:off x="50400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3"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54" name="PlaceHolder 2"/>
          <p:cNvSpPr>
            <a:spLocks noGrp="1"/>
          </p:cNvSpPr>
          <p:nvPr>
            <p:ph type="body"/>
          </p:nvPr>
        </p:nvSpPr>
        <p:spPr>
          <a:xfrm>
            <a:off x="504000" y="1326600"/>
            <a:ext cx="4426920" cy="3288600"/>
          </a:xfrm>
          <a:prstGeom prst="rect">
            <a:avLst/>
          </a:prstGeom>
        </p:spPr>
        <p:txBody>
          <a:bodyPr lIns="0" rIns="0" tIns="0" bIns="0">
            <a:normAutofit/>
          </a:bodyPr>
          <a:p>
            <a:endParaRPr b="0" lang="en-US" sz="3200" spc="-1" strike="noStrike">
              <a:latin typeface="Arial"/>
            </a:endParaRPr>
          </a:p>
        </p:txBody>
      </p:sp>
      <p:sp>
        <p:nvSpPr>
          <p:cNvPr id="55"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56" name="PlaceHolder 4"/>
          <p:cNvSpPr>
            <a:spLocks noGrp="1"/>
          </p:cNvSpPr>
          <p:nvPr>
            <p:ph type="body"/>
          </p:nvPr>
        </p:nvSpPr>
        <p:spPr>
          <a:xfrm>
            <a:off x="515268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58"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59"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60" name="PlaceHolder 4"/>
          <p:cNvSpPr>
            <a:spLocks noGrp="1"/>
          </p:cNvSpPr>
          <p:nvPr>
            <p:ph type="body"/>
          </p:nvPr>
        </p:nvSpPr>
        <p:spPr>
          <a:xfrm>
            <a:off x="504000" y="3044520"/>
            <a:ext cx="907200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62" name="PlaceHolder 2"/>
          <p:cNvSpPr>
            <a:spLocks noGrp="1"/>
          </p:cNvSpPr>
          <p:nvPr>
            <p:ph type="body"/>
          </p:nvPr>
        </p:nvSpPr>
        <p:spPr>
          <a:xfrm>
            <a:off x="504000" y="1326600"/>
            <a:ext cx="9072000" cy="1568520"/>
          </a:xfrm>
          <a:prstGeom prst="rect">
            <a:avLst/>
          </a:prstGeom>
        </p:spPr>
        <p:txBody>
          <a:bodyPr lIns="0" rIns="0" tIns="0" bIns="0">
            <a:normAutofit/>
          </a:bodyPr>
          <a:p>
            <a:endParaRPr b="0" lang="en-US" sz="3200" spc="-1" strike="noStrike">
              <a:latin typeface="Arial"/>
            </a:endParaRPr>
          </a:p>
        </p:txBody>
      </p:sp>
      <p:sp>
        <p:nvSpPr>
          <p:cNvPr id="63" name="PlaceHolder 3"/>
          <p:cNvSpPr>
            <a:spLocks noGrp="1"/>
          </p:cNvSpPr>
          <p:nvPr>
            <p:ph type="body"/>
          </p:nvPr>
        </p:nvSpPr>
        <p:spPr>
          <a:xfrm>
            <a:off x="504000" y="3044520"/>
            <a:ext cx="907200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65"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66"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67" name="PlaceHolder 4"/>
          <p:cNvSpPr>
            <a:spLocks noGrp="1"/>
          </p:cNvSpPr>
          <p:nvPr>
            <p:ph type="body"/>
          </p:nvPr>
        </p:nvSpPr>
        <p:spPr>
          <a:xfrm>
            <a:off x="504000" y="3044520"/>
            <a:ext cx="4426920" cy="1568520"/>
          </a:xfrm>
          <a:prstGeom prst="rect">
            <a:avLst/>
          </a:prstGeom>
        </p:spPr>
        <p:txBody>
          <a:bodyPr lIns="0" rIns="0" tIns="0" bIns="0">
            <a:normAutofit/>
          </a:bodyPr>
          <a:p>
            <a:endParaRPr b="0" lang="en-US" sz="3200" spc="-1" strike="noStrike">
              <a:latin typeface="Arial"/>
            </a:endParaRPr>
          </a:p>
        </p:txBody>
      </p:sp>
      <p:sp>
        <p:nvSpPr>
          <p:cNvPr id="68" name="PlaceHolder 5"/>
          <p:cNvSpPr>
            <a:spLocks noGrp="1"/>
          </p:cNvSpPr>
          <p:nvPr>
            <p:ph type="body"/>
          </p:nvPr>
        </p:nvSpPr>
        <p:spPr>
          <a:xfrm>
            <a:off x="515268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70" name="PlaceHolder 2"/>
          <p:cNvSpPr>
            <a:spLocks noGrp="1"/>
          </p:cNvSpPr>
          <p:nvPr>
            <p:ph type="body"/>
          </p:nvPr>
        </p:nvSpPr>
        <p:spPr>
          <a:xfrm>
            <a:off x="504000" y="1326600"/>
            <a:ext cx="2921040" cy="1568520"/>
          </a:xfrm>
          <a:prstGeom prst="rect">
            <a:avLst/>
          </a:prstGeom>
        </p:spPr>
        <p:txBody>
          <a:bodyPr lIns="0" rIns="0" tIns="0" bIns="0">
            <a:normAutofit/>
          </a:bodyPr>
          <a:p>
            <a:endParaRPr b="0" lang="en-US" sz="3200" spc="-1" strike="noStrike">
              <a:latin typeface="Arial"/>
            </a:endParaRPr>
          </a:p>
        </p:txBody>
      </p:sp>
      <p:sp>
        <p:nvSpPr>
          <p:cNvPr id="71" name="PlaceHolder 3"/>
          <p:cNvSpPr>
            <a:spLocks noGrp="1"/>
          </p:cNvSpPr>
          <p:nvPr>
            <p:ph type="body"/>
          </p:nvPr>
        </p:nvSpPr>
        <p:spPr>
          <a:xfrm>
            <a:off x="3571560" y="1326600"/>
            <a:ext cx="2921040" cy="1568520"/>
          </a:xfrm>
          <a:prstGeom prst="rect">
            <a:avLst/>
          </a:prstGeom>
        </p:spPr>
        <p:txBody>
          <a:bodyPr lIns="0" rIns="0" tIns="0" bIns="0">
            <a:normAutofit/>
          </a:bodyPr>
          <a:p>
            <a:endParaRPr b="0" lang="en-US" sz="3200" spc="-1" strike="noStrike">
              <a:latin typeface="Arial"/>
            </a:endParaRPr>
          </a:p>
        </p:txBody>
      </p:sp>
      <p:sp>
        <p:nvSpPr>
          <p:cNvPr id="72" name="PlaceHolder 4"/>
          <p:cNvSpPr>
            <a:spLocks noGrp="1"/>
          </p:cNvSpPr>
          <p:nvPr>
            <p:ph type="body"/>
          </p:nvPr>
        </p:nvSpPr>
        <p:spPr>
          <a:xfrm>
            <a:off x="6639120" y="1326600"/>
            <a:ext cx="2921040" cy="1568520"/>
          </a:xfrm>
          <a:prstGeom prst="rect">
            <a:avLst/>
          </a:prstGeom>
        </p:spPr>
        <p:txBody>
          <a:bodyPr lIns="0" rIns="0" tIns="0" bIns="0">
            <a:normAutofit/>
          </a:bodyPr>
          <a:p>
            <a:endParaRPr b="0" lang="en-US" sz="3200" spc="-1" strike="noStrike">
              <a:latin typeface="Arial"/>
            </a:endParaRPr>
          </a:p>
        </p:txBody>
      </p:sp>
      <p:sp>
        <p:nvSpPr>
          <p:cNvPr id="73" name="PlaceHolder 5"/>
          <p:cNvSpPr>
            <a:spLocks noGrp="1"/>
          </p:cNvSpPr>
          <p:nvPr>
            <p:ph type="body"/>
          </p:nvPr>
        </p:nvSpPr>
        <p:spPr>
          <a:xfrm>
            <a:off x="504000" y="3044520"/>
            <a:ext cx="2921040" cy="1568520"/>
          </a:xfrm>
          <a:prstGeom prst="rect">
            <a:avLst/>
          </a:prstGeom>
        </p:spPr>
        <p:txBody>
          <a:bodyPr lIns="0" rIns="0" tIns="0" bIns="0">
            <a:normAutofit/>
          </a:bodyPr>
          <a:p>
            <a:endParaRPr b="0" lang="en-US" sz="3200" spc="-1" strike="noStrike">
              <a:latin typeface="Arial"/>
            </a:endParaRPr>
          </a:p>
        </p:txBody>
      </p:sp>
      <p:sp>
        <p:nvSpPr>
          <p:cNvPr id="74" name="PlaceHolder 6"/>
          <p:cNvSpPr>
            <a:spLocks noGrp="1"/>
          </p:cNvSpPr>
          <p:nvPr>
            <p:ph type="body"/>
          </p:nvPr>
        </p:nvSpPr>
        <p:spPr>
          <a:xfrm>
            <a:off x="3571560" y="3044520"/>
            <a:ext cx="2921040" cy="1568520"/>
          </a:xfrm>
          <a:prstGeom prst="rect">
            <a:avLst/>
          </a:prstGeom>
        </p:spPr>
        <p:txBody>
          <a:bodyPr lIns="0" rIns="0" tIns="0" bIns="0">
            <a:normAutofit/>
          </a:bodyPr>
          <a:p>
            <a:endParaRPr b="0" lang="en-US" sz="3200" spc="-1" strike="noStrike">
              <a:latin typeface="Arial"/>
            </a:endParaRPr>
          </a:p>
        </p:txBody>
      </p:sp>
      <p:sp>
        <p:nvSpPr>
          <p:cNvPr id="75" name="PlaceHolder 7"/>
          <p:cNvSpPr>
            <a:spLocks noGrp="1"/>
          </p:cNvSpPr>
          <p:nvPr>
            <p:ph type="body"/>
          </p:nvPr>
        </p:nvSpPr>
        <p:spPr>
          <a:xfrm>
            <a:off x="6639120" y="3044520"/>
            <a:ext cx="292104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5" name="PlaceHolder 2"/>
          <p:cNvSpPr>
            <a:spLocks noGrp="1"/>
          </p:cNvSpPr>
          <p:nvPr>
            <p:ph type="body"/>
          </p:nvPr>
        </p:nvSpPr>
        <p:spPr>
          <a:xfrm>
            <a:off x="504000" y="1326600"/>
            <a:ext cx="9072000" cy="328860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7" name="PlaceHolder 2"/>
          <p:cNvSpPr>
            <a:spLocks noGrp="1"/>
          </p:cNvSpPr>
          <p:nvPr>
            <p:ph type="body"/>
          </p:nvPr>
        </p:nvSpPr>
        <p:spPr>
          <a:xfrm>
            <a:off x="504000" y="1326600"/>
            <a:ext cx="4426920" cy="3288600"/>
          </a:xfrm>
          <a:prstGeom prst="rect">
            <a:avLst/>
          </a:prstGeom>
        </p:spPr>
        <p:txBody>
          <a:bodyPr lIns="0" rIns="0" tIns="0" bIns="0">
            <a:normAutofit/>
          </a:bodyPr>
          <a:p>
            <a:endParaRPr b="0" lang="en-US" sz="3200" spc="-1" strike="noStrike">
              <a:latin typeface="Arial"/>
            </a:endParaRPr>
          </a:p>
        </p:txBody>
      </p:sp>
      <p:sp>
        <p:nvSpPr>
          <p:cNvPr id="8" name="PlaceHolder 3"/>
          <p:cNvSpPr>
            <a:spLocks noGrp="1"/>
          </p:cNvSpPr>
          <p:nvPr>
            <p:ph type="body"/>
          </p:nvPr>
        </p:nvSpPr>
        <p:spPr>
          <a:xfrm>
            <a:off x="5152680" y="1326600"/>
            <a:ext cx="4426920" cy="328860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504000" y="226080"/>
            <a:ext cx="9072000" cy="43884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12"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13" name="PlaceHolder 3"/>
          <p:cNvSpPr>
            <a:spLocks noGrp="1"/>
          </p:cNvSpPr>
          <p:nvPr>
            <p:ph type="body"/>
          </p:nvPr>
        </p:nvSpPr>
        <p:spPr>
          <a:xfrm>
            <a:off x="5152680" y="1326600"/>
            <a:ext cx="4426920" cy="3288600"/>
          </a:xfrm>
          <a:prstGeom prst="rect">
            <a:avLst/>
          </a:prstGeom>
        </p:spPr>
        <p:txBody>
          <a:bodyPr lIns="0" rIns="0" tIns="0" bIns="0">
            <a:normAutofit/>
          </a:bodyPr>
          <a:p>
            <a:endParaRPr b="0" lang="en-US" sz="3200" spc="-1" strike="noStrike">
              <a:latin typeface="Arial"/>
            </a:endParaRPr>
          </a:p>
        </p:txBody>
      </p:sp>
      <p:sp>
        <p:nvSpPr>
          <p:cNvPr id="14" name="PlaceHolder 4"/>
          <p:cNvSpPr>
            <a:spLocks noGrp="1"/>
          </p:cNvSpPr>
          <p:nvPr>
            <p:ph type="body"/>
          </p:nvPr>
        </p:nvSpPr>
        <p:spPr>
          <a:xfrm>
            <a:off x="50400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16" name="PlaceHolder 2"/>
          <p:cNvSpPr>
            <a:spLocks noGrp="1"/>
          </p:cNvSpPr>
          <p:nvPr>
            <p:ph type="body"/>
          </p:nvPr>
        </p:nvSpPr>
        <p:spPr>
          <a:xfrm>
            <a:off x="504000" y="1326600"/>
            <a:ext cx="4426920" cy="3288600"/>
          </a:xfrm>
          <a:prstGeom prst="rect">
            <a:avLst/>
          </a:prstGeom>
        </p:spPr>
        <p:txBody>
          <a:bodyPr lIns="0" rIns="0" tIns="0" bIns="0">
            <a:normAutofit/>
          </a:bodyPr>
          <a:p>
            <a:endParaRPr b="0" lang="en-US" sz="3200" spc="-1" strike="noStrike">
              <a:latin typeface="Arial"/>
            </a:endParaRPr>
          </a:p>
        </p:txBody>
      </p:sp>
      <p:sp>
        <p:nvSpPr>
          <p:cNvPr id="17"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18" name="PlaceHolder 4"/>
          <p:cNvSpPr>
            <a:spLocks noGrp="1"/>
          </p:cNvSpPr>
          <p:nvPr>
            <p:ph type="body"/>
          </p:nvPr>
        </p:nvSpPr>
        <p:spPr>
          <a:xfrm>
            <a:off x="515268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20"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21"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22" name="PlaceHolder 4"/>
          <p:cNvSpPr>
            <a:spLocks noGrp="1"/>
          </p:cNvSpPr>
          <p:nvPr>
            <p:ph type="body"/>
          </p:nvPr>
        </p:nvSpPr>
        <p:spPr>
          <a:xfrm>
            <a:off x="504000" y="3044520"/>
            <a:ext cx="9072000" cy="156852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226080"/>
            <a:ext cx="9072000" cy="94644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1"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504000" y="226080"/>
            <a:ext cx="9072000" cy="94644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39"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CustomShape 1"/>
          <p:cNvSpPr/>
          <p:nvPr/>
        </p:nvSpPr>
        <p:spPr>
          <a:xfrm>
            <a:off x="640080" y="554760"/>
            <a:ext cx="8869680" cy="350028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2800" spc="-1" strike="noStrike">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b="0" lang="en-US" sz="28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 name="CustomShape 1"/>
          <p:cNvSpPr/>
          <p:nvPr/>
        </p:nvSpPr>
        <p:spPr>
          <a:xfrm>
            <a:off x="274320" y="182880"/>
            <a:ext cx="9692280" cy="155196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4800" spc="-1" strike="noStrike">
                <a:solidFill>
                  <a:srgbClr val="ff0000"/>
                </a:solidFill>
                <a:latin typeface="NotesEsa"/>
                <a:ea typeface="DejaVu Sans"/>
              </a:rPr>
              <a:t>Issue time of the data: </a:t>
            </a:r>
            <a:endParaRPr b="0" lang="en-US" sz="4800" spc="-1" strike="noStrike">
              <a:latin typeface="Arial"/>
            </a:endParaRPr>
          </a:p>
          <a:p>
            <a:pPr algn="just">
              <a:lnSpc>
                <a:spcPct val="100000"/>
              </a:lnSpc>
            </a:pPr>
            <a:r>
              <a:rPr b="0" lang="en-GB" sz="4800" spc="-1" strike="noStrike">
                <a:solidFill>
                  <a:srgbClr val="ff0000"/>
                </a:solidFill>
                <a:latin typeface="NotesEsa"/>
                <a:ea typeface="DejaVu Sans"/>
              </a:rPr>
              <a:t>	</a:t>
            </a:r>
            <a:r>
              <a:rPr b="0" lang="en-GB" sz="4800" spc="-1" strike="noStrike">
                <a:solidFill>
                  <a:srgbClr val="ff0000"/>
                </a:solidFill>
                <a:latin typeface="NotesEsa"/>
                <a:ea typeface="DejaVu Sans"/>
              </a:rPr>
              <a:t>YYYY – M1 – D1   UTC</a:t>
            </a:r>
            <a:endParaRPr b="0" lang="en-US" sz="4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8" name="Picture 1" descr=""/>
          <p:cNvPicPr/>
          <p:nvPr/>
        </p:nvPicPr>
        <p:blipFill>
          <a:blip r:embed="rId1"/>
          <a:stretch/>
        </p:blipFill>
        <p:spPr>
          <a:xfrm>
            <a:off x="504000" y="1771560"/>
            <a:ext cx="8299440" cy="2998800"/>
          </a:xfrm>
          <a:prstGeom prst="rect">
            <a:avLst/>
          </a:prstGeom>
          <a:ln>
            <a:noFill/>
          </a:ln>
        </p:spPr>
      </p:pic>
      <p:sp>
        <p:nvSpPr>
          <p:cNvPr id="79" name="CustomShape 1"/>
          <p:cNvSpPr/>
          <p:nvPr/>
        </p:nvSpPr>
        <p:spPr>
          <a:xfrm>
            <a:off x="504000" y="226080"/>
            <a:ext cx="9068400" cy="943200"/>
          </a:xfrm>
          <a:prstGeom prst="rect">
            <a:avLst/>
          </a:prstGeom>
          <a:noFill/>
          <a:ln>
            <a:noFill/>
          </a:ln>
        </p:spPr>
        <p:style>
          <a:lnRef idx="0"/>
          <a:fillRef idx="0"/>
          <a:effectRef idx="0"/>
          <a:fontRef idx="minor"/>
        </p:style>
        <p:txBody>
          <a:bodyPr lIns="0" rIns="0" tIns="0" bIns="0" anchor="ctr">
            <a:noAutofit/>
          </a:bodyPr>
          <a:p>
            <a:pPr>
              <a:lnSpc>
                <a:spcPct val="100000"/>
              </a:lnSpc>
            </a:pPr>
            <a:r>
              <a:rPr b="0" lang="en-US" sz="4400" spc="-1" strike="noStrike">
                <a:solidFill>
                  <a:srgbClr val="000000"/>
                </a:solidFill>
                <a:latin typeface="Arial"/>
                <a:ea typeface="DejaVu Sans"/>
              </a:rPr>
              <a:t>S-ESC</a:t>
            </a:r>
            <a:endParaRPr b="0" lang="en-US" sz="4400" spc="-1" strike="noStrike">
              <a:latin typeface="Arial"/>
            </a:endParaRPr>
          </a:p>
        </p:txBody>
      </p:sp>
      <p:sp>
        <p:nvSpPr>
          <p:cNvPr id="80" name="CustomShape 2"/>
          <p:cNvSpPr/>
          <p:nvPr/>
        </p:nvSpPr>
        <p:spPr>
          <a:xfrm>
            <a:off x="363240" y="1315440"/>
            <a:ext cx="8412120" cy="693000"/>
          </a:xfrm>
          <a:prstGeom prst="rect">
            <a:avLst/>
          </a:prstGeom>
          <a:noFill/>
          <a:ln>
            <a:noFill/>
          </a:ln>
        </p:spPr>
        <p:style>
          <a:lnRef idx="0"/>
          <a:fillRef idx="0"/>
          <a:effectRef idx="0"/>
          <a:fontRef idx="minor"/>
        </p:style>
        <p:txBody>
          <a:bodyPr lIns="90000" rIns="90000" tIns="45000" bIns="45000">
            <a:noAutofit/>
          </a:bodyPr>
          <a:p>
            <a:pPr>
              <a:lnSpc>
                <a:spcPct val="100000"/>
              </a:lnSpc>
            </a:pPr>
            <a:r>
              <a:rPr b="1" lang="en-US" sz="2200" spc="-1" strike="noStrike">
                <a:solidFill>
                  <a:srgbClr val="000000"/>
                </a:solidFill>
                <a:latin typeface="Arial"/>
                <a:ea typeface="DejaVu Sans"/>
              </a:rPr>
              <a:t>S.110 SIDC Daily space weather bulletin </a:t>
            </a:r>
            <a:endParaRPr b="0" lang="en-US" sz="2200" spc="-1" strike="noStrike">
              <a:latin typeface="Arial"/>
            </a:endParaRPr>
          </a:p>
          <a:p>
            <a:pPr>
              <a:lnSpc>
                <a:spcPct val="100000"/>
              </a:lnSpc>
            </a:pPr>
            <a:endParaRPr b="0" lang="en-US" sz="2200" spc="-1" strike="noStrike">
              <a:latin typeface="Arial"/>
            </a:endParaRPr>
          </a:p>
        </p:txBody>
      </p:sp>
      <p:sp>
        <p:nvSpPr>
          <p:cNvPr id="81" name="CustomShape 3"/>
          <p:cNvSpPr/>
          <p:nvPr/>
        </p:nvSpPr>
        <p:spPr>
          <a:xfrm>
            <a:off x="504000" y="2232000"/>
            <a:ext cx="819720" cy="179640"/>
          </a:xfrm>
          <a:prstGeom prst="rect">
            <a:avLst/>
          </a:prstGeom>
          <a:solidFill>
            <a:srgbClr val="729fcf"/>
          </a:solidFill>
          <a:ln>
            <a:solidFill>
              <a:srgbClr val="3465a4"/>
            </a:solidFill>
          </a:ln>
        </p:spPr>
        <p:style>
          <a:lnRef idx="0"/>
          <a:fillRef idx="0"/>
          <a:effectRef idx="0"/>
          <a:fontRef idx="minor"/>
        </p:style>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CustomShape 1"/>
          <p:cNvSpPr/>
          <p:nvPr/>
        </p:nvSpPr>
        <p:spPr>
          <a:xfrm>
            <a:off x="504000" y="420480"/>
            <a:ext cx="9070560" cy="945000"/>
          </a:xfrm>
          <a:prstGeom prst="rect">
            <a:avLst/>
          </a:prstGeom>
          <a:noFill/>
          <a:ln>
            <a:noFill/>
          </a:ln>
        </p:spPr>
        <p:style>
          <a:lnRef idx="0"/>
          <a:fillRef idx="0"/>
          <a:effectRef idx="0"/>
          <a:fontRef idx="minor"/>
        </p:style>
        <p:txBody>
          <a:bodyPr lIns="0" rIns="0" tIns="0" bIns="0" anchor="ctr">
            <a:noAutofit/>
          </a:bodyPr>
          <a:p>
            <a:pPr>
              <a:lnSpc>
                <a:spcPct val="90000"/>
              </a:lnSpc>
            </a:pPr>
            <a:r>
              <a:rPr b="0" lang="en-US" sz="4400" spc="-1" strike="noStrike">
                <a:solidFill>
                  <a:srgbClr val="000000"/>
                </a:solidFill>
                <a:latin typeface="Arial"/>
                <a:ea typeface="DejaVu Sans"/>
              </a:rPr>
              <a:t>S.112a SIDC Solar GOES-flare alert </a:t>
            </a:r>
            <a:endParaRPr b="0" lang="en-US" sz="4400" spc="-1" strike="noStrike">
              <a:latin typeface="Arial"/>
            </a:endParaRPr>
          </a:p>
        </p:txBody>
      </p:sp>
      <p:pic>
        <p:nvPicPr>
          <p:cNvPr id="83" name="" descr=""/>
          <p:cNvPicPr/>
          <p:nvPr/>
        </p:nvPicPr>
        <p:blipFill>
          <a:blip r:embed="rId1"/>
          <a:stretch/>
        </p:blipFill>
        <p:spPr>
          <a:xfrm>
            <a:off x="237600" y="1426320"/>
            <a:ext cx="9409680" cy="3684960"/>
          </a:xfrm>
          <a:prstGeom prst="rect">
            <a:avLst/>
          </a:prstGeom>
          <a:ln>
            <a:noFill/>
          </a:ln>
        </p:spPr>
      </p:pic>
      <p:sp>
        <p:nvSpPr>
          <p:cNvPr id="84" name="CustomShape 2"/>
          <p:cNvSpPr/>
          <p:nvPr/>
        </p:nvSpPr>
        <p:spPr>
          <a:xfrm>
            <a:off x="237600" y="3456000"/>
            <a:ext cx="5305680" cy="647280"/>
          </a:xfrm>
          <a:prstGeom prst="rect">
            <a:avLst/>
          </a:prstGeom>
          <a:solidFill>
            <a:srgbClr val="729fcf"/>
          </a:solidFill>
          <a:ln>
            <a:solidFill>
              <a:srgbClr val="3465a4"/>
            </a:solidFill>
          </a:ln>
        </p:spPr>
        <p:style>
          <a:lnRef idx="0"/>
          <a:fillRef idx="0"/>
          <a:effectRef idx="0"/>
          <a:fontRef idx="minor"/>
        </p:style>
      </p:sp>
      <p:sp>
        <p:nvSpPr>
          <p:cNvPr id="85" name="CustomShape 3"/>
          <p:cNvSpPr/>
          <p:nvPr/>
        </p:nvSpPr>
        <p:spPr>
          <a:xfrm>
            <a:off x="360000" y="4464000"/>
            <a:ext cx="791280" cy="287280"/>
          </a:xfrm>
          <a:prstGeom prst="rect">
            <a:avLst/>
          </a:prstGeom>
          <a:solidFill>
            <a:srgbClr val="729fcf"/>
          </a:solidFill>
          <a:ln>
            <a:solidFill>
              <a:srgbClr val="3465a4"/>
            </a:solidFill>
          </a:ln>
        </p:spPr>
        <p:style>
          <a:lnRef idx="0"/>
          <a:fillRef idx="0"/>
          <a:effectRef idx="0"/>
          <a:fontRef idx="minor"/>
        </p:style>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6" name="Picture 89" descr=""/>
          <p:cNvPicPr/>
          <p:nvPr/>
        </p:nvPicPr>
        <p:blipFill>
          <a:blip r:embed="rId1"/>
          <a:stretch/>
        </p:blipFill>
        <p:spPr>
          <a:xfrm>
            <a:off x="2482920" y="1440"/>
            <a:ext cx="7335000" cy="5667480"/>
          </a:xfrm>
          <a:prstGeom prst="rect">
            <a:avLst/>
          </a:prstGeom>
          <a:ln>
            <a:noFill/>
          </a:ln>
        </p:spPr>
      </p:pic>
      <p:sp>
        <p:nvSpPr>
          <p:cNvPr id="87" name="CustomShape 1"/>
          <p:cNvSpPr/>
          <p:nvPr/>
        </p:nvSpPr>
        <p:spPr>
          <a:xfrm>
            <a:off x="274320" y="274320"/>
            <a:ext cx="2425680" cy="1132560"/>
          </a:xfrm>
          <a:prstGeom prst="rect">
            <a:avLst/>
          </a:prstGeom>
          <a:noFill/>
          <a:ln>
            <a:noFill/>
          </a:ln>
        </p:spPr>
        <p:style>
          <a:lnRef idx="0"/>
          <a:fillRef idx="0"/>
          <a:effectRef idx="0"/>
          <a:fontRef idx="minor"/>
        </p:style>
        <p:txBody>
          <a:bodyPr lIns="90000" rIns="90000" tIns="45000" bIns="45000">
            <a:noAutofit/>
          </a:bodyPr>
          <a:p>
            <a:pPr>
              <a:lnSpc>
                <a:spcPct val="100000"/>
              </a:lnSpc>
            </a:pPr>
            <a:r>
              <a:rPr b="1" lang="en-US" sz="1800" spc="-1" strike="noStrike">
                <a:solidFill>
                  <a:srgbClr val="000000"/>
                </a:solidFill>
                <a:latin typeface="Arial"/>
                <a:ea typeface="DejaVu Sans"/>
              </a:rPr>
              <a:t>S.107g UGraz/KSO Halpha light curves </a:t>
            </a:r>
            <a:endParaRPr b="0" lang="en-US" sz="1800" spc="-1" strike="noStrike">
              <a:latin typeface="Arial"/>
            </a:endParaRPr>
          </a:p>
          <a:p>
            <a:pPr>
              <a:lnSpc>
                <a:spcPct val="100000"/>
              </a:lnSpc>
            </a:pPr>
            <a:endParaRPr b="0" lang="en-US" sz="1800" spc="-1" strike="noStrike">
              <a:latin typeface="Arial"/>
            </a:endParaRPr>
          </a:p>
        </p:txBody>
      </p:sp>
      <p:sp>
        <p:nvSpPr>
          <p:cNvPr id="88" name="CustomShape 2"/>
          <p:cNvSpPr/>
          <p:nvPr/>
        </p:nvSpPr>
        <p:spPr>
          <a:xfrm>
            <a:off x="6984000" y="144000"/>
            <a:ext cx="1007640" cy="287640"/>
          </a:xfrm>
          <a:prstGeom prst="rect">
            <a:avLst/>
          </a:prstGeom>
          <a:solidFill>
            <a:srgbClr val="729fcf"/>
          </a:solidFill>
          <a:ln>
            <a:solidFill>
              <a:srgbClr val="3465a4"/>
            </a:solidFill>
          </a:ln>
        </p:spPr>
        <p:style>
          <a:lnRef idx="0"/>
          <a:fillRef idx="0"/>
          <a:effectRef idx="0"/>
          <a:fontRef idx="minor"/>
        </p:style>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CustomShape 1"/>
          <p:cNvSpPr/>
          <p:nvPr/>
        </p:nvSpPr>
        <p:spPr>
          <a:xfrm>
            <a:off x="525240" y="292680"/>
            <a:ext cx="8957880" cy="455400"/>
          </a:xfrm>
          <a:prstGeom prst="rect">
            <a:avLst/>
          </a:prstGeom>
          <a:noFill/>
          <a:ln>
            <a:noFill/>
          </a:ln>
        </p:spPr>
        <p:style>
          <a:lnRef idx="0"/>
          <a:fillRef idx="0"/>
          <a:effectRef idx="0"/>
          <a:fontRef idx="minor"/>
        </p:style>
        <p:txBody>
          <a:bodyPr lIns="90000" rIns="90000" tIns="45000" bIns="45000">
            <a:spAutoFit/>
          </a:bodyPr>
          <a:p>
            <a:pPr algn="ctr">
              <a:lnSpc>
                <a:spcPct val="100000"/>
              </a:lnSpc>
            </a:pPr>
            <a:r>
              <a:rPr b="1" lang="en-GB" sz="2400" spc="-1" strike="noStrike">
                <a:solidFill>
                  <a:srgbClr val="000000"/>
                </a:solidFill>
                <a:latin typeface="Arial"/>
                <a:ea typeface="DejaVu Sans"/>
              </a:rPr>
              <a:t>S.102 PROBA2 / LYRA</a:t>
            </a:r>
            <a:endParaRPr b="0" lang="en-US" sz="2400" spc="-1" strike="noStrike">
              <a:latin typeface="Arial"/>
            </a:endParaRPr>
          </a:p>
        </p:txBody>
      </p:sp>
      <p:pic>
        <p:nvPicPr>
          <p:cNvPr id="90" name="Picture 3" descr=""/>
          <p:cNvPicPr/>
          <p:nvPr/>
        </p:nvPicPr>
        <p:blipFill>
          <a:blip r:embed="rId1"/>
          <a:stretch/>
        </p:blipFill>
        <p:spPr>
          <a:xfrm>
            <a:off x="3330720" y="1076040"/>
            <a:ext cx="3346560" cy="4082400"/>
          </a:xfrm>
          <a:prstGeom prst="rect">
            <a:avLst/>
          </a:prstGeom>
          <a:ln>
            <a:noFill/>
          </a:ln>
        </p:spPr>
      </p:pic>
      <p:sp>
        <p:nvSpPr>
          <p:cNvPr id="91" name="CustomShape 2"/>
          <p:cNvSpPr/>
          <p:nvPr/>
        </p:nvSpPr>
        <p:spPr>
          <a:xfrm>
            <a:off x="5616000" y="683280"/>
            <a:ext cx="1079280" cy="4428000"/>
          </a:xfrm>
          <a:prstGeom prst="rect">
            <a:avLst/>
          </a:prstGeom>
          <a:ln/>
        </p:spPr>
        <p:style>
          <a:lnRef idx="2">
            <a:schemeClr val="accent1">
              <a:shade val="50000"/>
            </a:schemeClr>
          </a:lnRef>
          <a:fillRef idx="1">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CustomShape 1"/>
          <p:cNvSpPr/>
          <p:nvPr/>
        </p:nvSpPr>
        <p:spPr>
          <a:xfrm>
            <a:off x="1573200" y="230040"/>
            <a:ext cx="6882480" cy="455400"/>
          </a:xfrm>
          <a:prstGeom prst="rect">
            <a:avLst/>
          </a:prstGeom>
          <a:noFill/>
          <a:ln>
            <a:noFill/>
          </a:ln>
        </p:spPr>
        <p:style>
          <a:lnRef idx="0"/>
          <a:fillRef idx="0"/>
          <a:effectRef idx="0"/>
          <a:fontRef idx="minor"/>
        </p:style>
        <p:txBody>
          <a:bodyPr wrap="none" lIns="90000" rIns="90000" tIns="45000" bIns="45000">
            <a:spAutoFit/>
          </a:bodyPr>
          <a:p>
            <a:pPr algn="ctr">
              <a:lnSpc>
                <a:spcPct val="100000"/>
              </a:lnSpc>
            </a:pPr>
            <a:r>
              <a:rPr b="1" lang="en-GB" sz="2400" spc="-1" strike="noStrike">
                <a:solidFill>
                  <a:srgbClr val="000000"/>
                </a:solidFill>
                <a:latin typeface="Arial"/>
                <a:ea typeface="DejaVu Sans"/>
              </a:rPr>
              <a:t>S.111 SIDC/CACTus Automated CME detection</a:t>
            </a:r>
            <a:endParaRPr b="0" lang="en-US" sz="2400" spc="-1" strike="noStrike">
              <a:latin typeface="Arial"/>
            </a:endParaRPr>
          </a:p>
        </p:txBody>
      </p:sp>
      <p:pic>
        <p:nvPicPr>
          <p:cNvPr id="93" name="Picture 1" descr=""/>
          <p:cNvPicPr/>
          <p:nvPr/>
        </p:nvPicPr>
        <p:blipFill>
          <a:blip r:embed="rId1"/>
          <a:stretch/>
        </p:blipFill>
        <p:spPr>
          <a:xfrm>
            <a:off x="729000" y="1080000"/>
            <a:ext cx="8571240" cy="4246560"/>
          </a:xfrm>
          <a:prstGeom prst="rect">
            <a:avLst/>
          </a:prstGeom>
          <a:ln>
            <a:noFill/>
          </a:ln>
        </p:spPr>
      </p:pic>
      <p:sp>
        <p:nvSpPr>
          <p:cNvPr id="94" name="CustomShape 2"/>
          <p:cNvSpPr/>
          <p:nvPr/>
        </p:nvSpPr>
        <p:spPr>
          <a:xfrm>
            <a:off x="8424000" y="1008000"/>
            <a:ext cx="1007640" cy="4535640"/>
          </a:xfrm>
          <a:prstGeom prst="rect">
            <a:avLst/>
          </a:prstGeom>
          <a:solidFill>
            <a:srgbClr val="729fcf"/>
          </a:solidFill>
          <a:ln>
            <a:solidFill>
              <a:srgbClr val="3465a4"/>
            </a:solidFill>
          </a:ln>
        </p:spPr>
        <p:style>
          <a:lnRef idx="0"/>
          <a:fillRef idx="0"/>
          <a:effectRef idx="0"/>
          <a:fontRef idx="minor"/>
        </p:style>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205</TotalTime>
  <Application>LibreOffice/6.4.7.2$Linux_X86_64 LibreOffice_project/40$Build-2</Application>
  <Words>62</Words>
  <Paragraphs>11</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2022-03-03T11:11:08Z</dcterms:created>
  <dc:creator/>
  <dc:description/>
  <dc:language>en-US</dc:language>
  <cp:lastModifiedBy/>
  <dcterms:modified xsi:type="dcterms:W3CDTF">2022-09-06T08:28:49Z</dcterms:modified>
  <cp:revision>33</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Custom</vt:lpwstr>
  </property>
  <property fmtid="{D5CDD505-2E9C-101B-9397-08002B2CF9AE}" pid="9" name="ScaleCrop">
    <vt:bool>0</vt:bool>
  </property>
  <property fmtid="{D5CDD505-2E9C-101B-9397-08002B2CF9AE}" pid="10" name="ShareDoc">
    <vt:bool>0</vt:bool>
  </property>
  <property fmtid="{D5CDD505-2E9C-101B-9397-08002B2CF9AE}" pid="11" name="Slides">
    <vt:i4>6</vt:i4>
  </property>
</Properties>
</file>