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ppt/_rels/presentation.xml.rels" ContentType="application/vnd.openxmlformats-package.relationships+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9.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_rels/slideLayout30.xml.rels" ContentType="application/vnd.openxmlformats-package.relationships+xml"/>
  <Override PartName="/ppt/slideLayouts/_rels/slideLayout24.xml.rels" ContentType="application/vnd.openxmlformats-package.relationships+xml"/>
  <Override PartName="/ppt/slideLayouts/_rels/slideLayout31.xml.rels" ContentType="application/vnd.openxmlformats-package.relationships+xml"/>
  <Override PartName="/ppt/slideLayouts/_rels/slideLayout25.xml.rels" ContentType="application/vnd.openxmlformats-package.relationships+xml"/>
  <Override PartName="/ppt/slideLayouts/_rels/slideLayout32.xml.rels" ContentType="application/vnd.openxmlformats-package.relationships+xml"/>
  <Override PartName="/ppt/slideLayouts/_rels/slideLayout27.xml.rels" ContentType="application/vnd.openxmlformats-package.relationships+xml"/>
  <Override PartName="/ppt/slideLayouts/_rels/slideLayout26.xml.rels" ContentType="application/vnd.openxmlformats-package.relationships+xml"/>
  <Override PartName="/ppt/slideLayouts/_rels/slideLayout33.xml.rels" ContentType="application/vnd.openxmlformats-package.relationships+xml"/>
  <Override PartName="/ppt/slideLayouts/_rels/slideLayout36.xml.rels" ContentType="application/vnd.openxmlformats-package.relationships+xml"/>
  <Override PartName="/ppt/slideLayouts/_rels/slideLayout8.xml.rels" ContentType="application/vnd.openxmlformats-package.relationships+xml"/>
  <Override PartName="/ppt/slideLayouts/_rels/slideLayout35.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19.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18.xml.rels" ContentType="application/vnd.openxmlformats-package.relationships+xml"/>
  <Override PartName="/ppt/slideLayouts/_rels/slideLayout3.xml.rels" ContentType="application/vnd.openxmlformats-package.relationships+xml"/>
  <Override PartName="/ppt/slideLayouts/_rels/slideLayout17.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21.xml.rels" ContentType="application/vnd.openxmlformats-package.relationships+xml"/>
  <Override PartName="/ppt/slideLayouts/_rels/slideLayout29.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_rels/slideLayout23.xml.rels" ContentType="application/vnd.openxmlformats-package.relationships+xml"/>
  <Override PartName="/ppt/slideLayouts/_rels/slideLayout15.xml.rels" ContentType="application/vnd.openxmlformats-package.relationships+xml"/>
  <Override PartName="/ppt/slideLayouts/_rels/slideLayout1.xml.rels" ContentType="application/vnd.openxmlformats-package.relationships+xml"/>
  <Override PartName="/ppt/slideLayouts/_rels/slideLayout9.xml.rels" ContentType="application/vnd.openxmlformats-package.relationships+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35.xml" ContentType="application/vnd.openxmlformats-officedocument.presentationml.slideLayout+xml"/>
  <Override PartName="/ppt/slideLayouts/slideLayout10.xml" ContentType="application/vnd.openxmlformats-officedocument.presentationml.slideLayout+xml"/>
  <Override PartName="/ppt/slideLayouts/slideLayout36.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s/_rels/slide5.xml.rels" ContentType="application/vnd.openxmlformats-package.relationships+xml"/>
  <Override PartName="/ppt/slides/_rels/slide6.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media/image2.png" ContentType="image/png"/>
  <Override PartName="/ppt/media/image3.png" ContentType="image/png"/>
  <Override PartName="/ppt/media/image1.png" ContentType="image/png"/>
  <Override PartName="/ppt/presentation.xml" ContentType="application/vnd.openxmlformats-officedocument.presentationml.presentation.main+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_rels/.rels" ContentType="application/vnd.openxmlformats-package.relationshi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23703FC5-46FB-44E0-BB00-2B6444BB8C29}" type="slidenum">
              <a:t>&lt;#&gt;</a:t>
            </a:fld>
          </a:p>
        </p:txBody>
      </p:sp>
      <p:sp>
        <p:nvSpPr>
          <p:cNvPr id="4" name="PlaceHolder 3"/>
          <p:cNvSpPr>
            <a:spLocks noGrp="1"/>
          </p:cNvSpPr>
          <p:nvPr>
            <p:ph type="dt" idx="1"/>
          </p:nvPr>
        </p:nvSpPr>
        <p:spPr/>
        <p:txBody>
          <a:bodyPr/>
          <a:p>
            <a: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860FE42-BDF3-4BE1-BB50-8C3AE235B000}" type="slidenum">
              <a:t>&lt;#&gt;</a:t>
            </a:fld>
          </a:p>
        </p:txBody>
      </p:sp>
      <p:sp>
        <p:nvSpPr>
          <p:cNvPr id="7" name="PlaceHolder 6"/>
          <p:cNvSpPr>
            <a:spLocks noGrp="1"/>
          </p:cNvSpPr>
          <p:nvPr>
            <p:ph type="dt" idx="1"/>
          </p:nvPr>
        </p:nvSpPr>
        <p:spPr/>
        <p:txBody>
          <a:bodyPr/>
          <a:p>
            <a: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ABE911A2-190B-4A69-A816-63FBE4C71B96}" type="slidenum">
              <a:t>&lt;#&gt;</a:t>
            </a:fld>
          </a:p>
        </p:txBody>
      </p:sp>
      <p:sp>
        <p:nvSpPr>
          <p:cNvPr id="9" name="PlaceHolder 8"/>
          <p:cNvSpPr>
            <a:spLocks noGrp="1"/>
          </p:cNvSpPr>
          <p:nvPr>
            <p:ph type="dt" idx="1"/>
          </p:nvPr>
        </p:nvSpPr>
        <p:spPr/>
        <p:txBody>
          <a:bodyPr/>
          <a:p>
            <a: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0F3BBCFB-ADDE-43A4-9C56-F42EECCB48C5}" type="slidenum">
              <a:t>&lt;#&gt;</a:t>
            </a:fld>
          </a:p>
        </p:txBody>
      </p:sp>
      <p:sp>
        <p:nvSpPr>
          <p:cNvPr id="11" name="PlaceHolder 10"/>
          <p:cNvSpPr>
            <a:spLocks noGrp="1"/>
          </p:cNvSpPr>
          <p:nvPr>
            <p:ph type="dt" idx="1"/>
          </p:nvPr>
        </p:nvSpPr>
        <p:spPr/>
        <p:txBody>
          <a:bodyPr/>
          <a:p>
            <a: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C71C8142-A184-49E1-809D-E339D4153FEC}" type="slidenum">
              <a:t>&lt;#&gt;</a:t>
            </a:fld>
          </a:p>
        </p:txBody>
      </p:sp>
      <p:sp>
        <p:nvSpPr>
          <p:cNvPr id="4" name="PlaceHolder 3"/>
          <p:cNvSpPr>
            <a:spLocks noGrp="1"/>
          </p:cNvSpPr>
          <p:nvPr>
            <p:ph type="dt" idx="4"/>
          </p:nvPr>
        </p:nvSpPr>
        <p:spPr/>
        <p:txBody>
          <a:bodyPr/>
          <a:p>
            <a: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EC03E38A-C555-48A5-9E75-0028A3C4B903}" type="slidenum">
              <a:t>&lt;#&gt;</a:t>
            </a:fld>
          </a:p>
        </p:txBody>
      </p:sp>
      <p:sp>
        <p:nvSpPr>
          <p:cNvPr id="6" name="PlaceHolder 5"/>
          <p:cNvSpPr>
            <a:spLocks noGrp="1"/>
          </p:cNvSpPr>
          <p:nvPr>
            <p:ph type="dt" idx="4"/>
          </p:nvPr>
        </p:nvSpPr>
        <p:spPr/>
        <p:txBody>
          <a:bodyPr/>
          <a:p>
            <a: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FB79142A-EA4E-4DFA-A8EC-DF458E78116C}" type="slidenum">
              <a:t>&lt;#&gt;</a:t>
            </a:fld>
          </a:p>
        </p:txBody>
      </p:sp>
      <p:sp>
        <p:nvSpPr>
          <p:cNvPr id="6" name="PlaceHolder 5"/>
          <p:cNvSpPr>
            <a:spLocks noGrp="1"/>
          </p:cNvSpPr>
          <p:nvPr>
            <p:ph type="dt" idx="4"/>
          </p:nvPr>
        </p:nvSpPr>
        <p:spPr/>
        <p:txBody>
          <a:bodyPr/>
          <a:p>
            <a: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28F6C3AF-2324-4766-97C5-3E645331FC3B}" type="slidenum">
              <a:t>&lt;#&gt;</a:t>
            </a:fld>
          </a:p>
        </p:txBody>
      </p:sp>
      <p:sp>
        <p:nvSpPr>
          <p:cNvPr id="7" name="PlaceHolder 6"/>
          <p:cNvSpPr>
            <a:spLocks noGrp="1"/>
          </p:cNvSpPr>
          <p:nvPr>
            <p:ph type="dt" idx="4"/>
          </p:nvPr>
        </p:nvSpPr>
        <p:spPr/>
        <p:txBody>
          <a:bodyPr/>
          <a:p>
            <a: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9BAEFB78-42C4-4466-BB0E-3718C97E1944}" type="slidenum">
              <a:t>&lt;#&gt;</a:t>
            </a:fld>
          </a:p>
        </p:txBody>
      </p:sp>
      <p:sp>
        <p:nvSpPr>
          <p:cNvPr id="5" name="PlaceHolder 4"/>
          <p:cNvSpPr>
            <a:spLocks noGrp="1"/>
          </p:cNvSpPr>
          <p:nvPr>
            <p:ph type="dt" idx="4"/>
          </p:nvPr>
        </p:nvSpPr>
        <p:spPr/>
        <p:txBody>
          <a:bodyPr/>
          <a:p>
            <a: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F1910BF6-EAA8-4F83-A28B-F9DAA7364716}" type="slidenum">
              <a:t>&lt;#&gt;</a:t>
            </a:fld>
          </a:p>
        </p:txBody>
      </p:sp>
      <p:sp>
        <p:nvSpPr>
          <p:cNvPr id="5" name="PlaceHolder 4"/>
          <p:cNvSpPr>
            <a:spLocks noGrp="1"/>
          </p:cNvSpPr>
          <p:nvPr>
            <p:ph type="dt" idx="4"/>
          </p:nvPr>
        </p:nvSpPr>
        <p:spPr/>
        <p:txBody>
          <a:bodyPr/>
          <a:p>
            <a: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D8F72622-FB46-4ACC-9502-D9B90CFB6AE1}" type="slidenum">
              <a:t>&lt;#&gt;</a:t>
            </a:fld>
          </a:p>
        </p:txBody>
      </p:sp>
      <p:sp>
        <p:nvSpPr>
          <p:cNvPr id="8" name="PlaceHolder 7"/>
          <p:cNvSpPr>
            <a:spLocks noGrp="1"/>
          </p:cNvSpPr>
          <p:nvPr>
            <p:ph type="dt" idx="4"/>
          </p:nvPr>
        </p:nvSpPr>
        <p:spPr/>
        <p:txBody>
          <a:bodyPr/>
          <a:p>
            <a: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1F7558E-AD94-436E-9A34-6B79C18C5CDB}" type="slidenum">
              <a:t>&lt;#&gt;</a:t>
            </a:fld>
          </a:p>
        </p:txBody>
      </p:sp>
      <p:sp>
        <p:nvSpPr>
          <p:cNvPr id="6" name="PlaceHolder 5"/>
          <p:cNvSpPr>
            <a:spLocks noGrp="1"/>
          </p:cNvSpPr>
          <p:nvPr>
            <p:ph type="dt" idx="1"/>
          </p:nvPr>
        </p:nvSpPr>
        <p:spPr/>
        <p:txBody>
          <a:bodyPr/>
          <a:p>
            <a: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25B6DBBC-29CC-45A2-88F0-F326AF1474D6}" type="slidenum">
              <a:t>&lt;#&gt;</a:t>
            </a:fld>
          </a:p>
        </p:txBody>
      </p:sp>
      <p:sp>
        <p:nvSpPr>
          <p:cNvPr id="8" name="PlaceHolder 7"/>
          <p:cNvSpPr>
            <a:spLocks noGrp="1"/>
          </p:cNvSpPr>
          <p:nvPr>
            <p:ph type="dt" idx="4"/>
          </p:nvPr>
        </p:nvSpPr>
        <p:spPr/>
        <p:txBody>
          <a:bodyPr/>
          <a:p>
            <a: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05104094-B9FC-4CD0-B9D2-449F01B1190D}" type="slidenum">
              <a:t>&lt;#&gt;</a:t>
            </a:fld>
          </a:p>
        </p:txBody>
      </p:sp>
      <p:sp>
        <p:nvSpPr>
          <p:cNvPr id="8" name="PlaceHolder 7"/>
          <p:cNvSpPr>
            <a:spLocks noGrp="1"/>
          </p:cNvSpPr>
          <p:nvPr>
            <p:ph type="dt" idx="4"/>
          </p:nvPr>
        </p:nvSpPr>
        <p:spPr/>
        <p:txBody>
          <a:bodyPr/>
          <a:p>
            <a: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C9806220-975C-4D41-B9F4-113F18DD0188}" type="slidenum">
              <a:t>&lt;#&gt;</a:t>
            </a:fld>
          </a:p>
        </p:txBody>
      </p:sp>
      <p:sp>
        <p:nvSpPr>
          <p:cNvPr id="7" name="PlaceHolder 6"/>
          <p:cNvSpPr>
            <a:spLocks noGrp="1"/>
          </p:cNvSpPr>
          <p:nvPr>
            <p:ph type="dt" idx="4"/>
          </p:nvPr>
        </p:nvSpPr>
        <p:spPr/>
        <p:txBody>
          <a:bodyPr/>
          <a:p>
            <a: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7A77B968-6225-473E-BEEF-C0425D3EDBC4}" type="slidenum">
              <a:t>&lt;#&gt;</a:t>
            </a:fld>
          </a:p>
        </p:txBody>
      </p:sp>
      <p:sp>
        <p:nvSpPr>
          <p:cNvPr id="9" name="PlaceHolder 8"/>
          <p:cNvSpPr>
            <a:spLocks noGrp="1"/>
          </p:cNvSpPr>
          <p:nvPr>
            <p:ph type="dt" idx="4"/>
          </p:nvPr>
        </p:nvSpPr>
        <p:spPr/>
        <p:txBody>
          <a:bodyPr/>
          <a:p>
            <a: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F918E633-648F-4C21-9226-F17CD5A87C12}" type="slidenum">
              <a:t>&lt;#&gt;</a:t>
            </a:fld>
          </a:p>
        </p:txBody>
      </p:sp>
      <p:sp>
        <p:nvSpPr>
          <p:cNvPr id="11" name="PlaceHolder 10"/>
          <p:cNvSpPr>
            <a:spLocks noGrp="1"/>
          </p:cNvSpPr>
          <p:nvPr>
            <p:ph type="dt" idx="4"/>
          </p:nvPr>
        </p:nvSpPr>
        <p:spPr/>
        <p:txBody>
          <a:bodyPr/>
          <a:p>
            <a:r>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6954FDF-2FC8-4036-B2D8-8B821062A3BF}" type="slidenum">
              <a:t>&lt;#&gt;</a:t>
            </a:fld>
          </a:p>
        </p:txBody>
      </p:sp>
      <p:sp>
        <p:nvSpPr>
          <p:cNvPr id="6" name="PlaceHolder 5"/>
          <p:cNvSpPr>
            <a:spLocks noGrp="1"/>
          </p:cNvSpPr>
          <p:nvPr>
            <p:ph type="dt" idx="1"/>
          </p:nvPr>
        </p:nvSpPr>
        <p:spPr/>
        <p:txBody>
          <a:bodyPr/>
          <a:p>
            <a:r>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CF6E521-6EB6-4724-8A66-47E146E7B02C}" type="slidenum">
              <a:t>&lt;#&gt;</a:t>
            </a:fld>
          </a:p>
        </p:txBody>
      </p:sp>
      <p:sp>
        <p:nvSpPr>
          <p:cNvPr id="7" name="PlaceHolder 6"/>
          <p:cNvSpPr>
            <a:spLocks noGrp="1"/>
          </p:cNvSpPr>
          <p:nvPr>
            <p:ph type="dt" idx="1"/>
          </p:nvPr>
        </p:nvSpPr>
        <p:spPr/>
        <p:txBody>
          <a:bodyPr/>
          <a:p>
            <a: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BBAD302A-AE93-49C7-9FB7-6DDAB960BC5B}" type="slidenum">
              <a:t>&lt;#&gt;</a:t>
            </a:fld>
          </a:p>
        </p:txBody>
      </p:sp>
      <p:sp>
        <p:nvSpPr>
          <p:cNvPr id="5" name="PlaceHolder 4"/>
          <p:cNvSpPr>
            <a:spLocks noGrp="1"/>
          </p:cNvSpPr>
          <p:nvPr>
            <p:ph type="dt" idx="1"/>
          </p:nvPr>
        </p:nvSpPr>
        <p:spPr/>
        <p:txBody>
          <a:bodyPr/>
          <a:p>
            <a: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40763EB-DB46-4649-A133-3A9FBE472233}" type="slidenum">
              <a:t>&lt;#&gt;</a:t>
            </a:fld>
          </a:p>
        </p:txBody>
      </p:sp>
      <p:sp>
        <p:nvSpPr>
          <p:cNvPr id="5" name="PlaceHolder 4"/>
          <p:cNvSpPr>
            <a:spLocks noGrp="1"/>
          </p:cNvSpPr>
          <p:nvPr>
            <p:ph type="dt" idx="1"/>
          </p:nvPr>
        </p:nvSpPr>
        <p:spPr/>
        <p:txBody>
          <a:bodyPr/>
          <a:p>
            <a: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F8B1812-10E2-43F6-B8C2-E410B48687BB}" type="slidenum">
              <a:t>&lt;#&gt;</a:t>
            </a:fld>
          </a:p>
        </p:txBody>
      </p:sp>
      <p:sp>
        <p:nvSpPr>
          <p:cNvPr id="8" name="PlaceHolder 7"/>
          <p:cNvSpPr>
            <a:spLocks noGrp="1"/>
          </p:cNvSpPr>
          <p:nvPr>
            <p:ph type="dt" idx="1"/>
          </p:nvPr>
        </p:nvSpPr>
        <p:spPr/>
        <p:txBody>
          <a:bodyPr/>
          <a:p>
            <a: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EAB2353D-0AEC-4C29-8FC7-229CDEC460F2}" type="slidenum">
              <a:t>&lt;#&gt;</a:t>
            </a:fld>
          </a:p>
        </p:txBody>
      </p:sp>
      <p:sp>
        <p:nvSpPr>
          <p:cNvPr id="8" name="PlaceHolder 7"/>
          <p:cNvSpPr>
            <a:spLocks noGrp="1"/>
          </p:cNvSpPr>
          <p:nvPr>
            <p:ph type="dt" idx="1"/>
          </p:nvPr>
        </p:nvSpPr>
        <p:spPr/>
        <p:txBody>
          <a:bodyPr/>
          <a:p>
            <a: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4B4CCEE-76C8-42C1-87AA-AE40BB86B9C0}" type="slidenum">
              <a:t>&lt;#&gt;</a:t>
            </a:fld>
          </a:p>
        </p:txBody>
      </p:sp>
      <p:sp>
        <p:nvSpPr>
          <p:cNvPr id="8" name="PlaceHolder 7"/>
          <p:cNvSpPr>
            <a:spLocks noGrp="1"/>
          </p:cNvSpPr>
          <p:nvPr>
            <p:ph type="dt" idx="1"/>
          </p:nvPr>
        </p:nvSpPr>
        <p:spPr/>
        <p:txBody>
          <a:bodyPr/>
          <a:p>
            <a: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838080" y="6356520"/>
            <a:ext cx="2742840" cy="364680"/>
          </a:xfrm>
          <a:prstGeom prst="rect">
            <a:avLst/>
          </a:prstGeom>
        </p:spPr>
        <p:txBody>
          <a:bodyPr anchor="ctr">
            <a:noAutofit/>
          </a:bodyPr>
          <a:lstStyle>
            <a:lvl1pPr>
              <a:lnSpc>
                <a:spcPct val="100000"/>
              </a:lnSpc>
              <a:defRPr b="0" lang="en-US" sz="1200" spc="-1" strike="noStrike">
                <a:solidFill>
                  <a:srgbClr val="8b8b8b"/>
                </a:solidFill>
                <a:latin typeface="Calibri"/>
              </a:defRPr>
            </a:lvl1pPr>
          </a:lstStyle>
          <a:p>
            <a:pPr>
              <a:lnSpc>
                <a:spcPct val="100000"/>
              </a:lnSpc>
            </a:pPr>
            <a:r>
              <a:rPr b="0" lang="en-US" sz="1200" spc="-1" strike="noStrike">
                <a:solidFill>
                  <a:srgbClr val="8b8b8b"/>
                </a:solidFill>
                <a:latin typeface="Calibri"/>
              </a:rPr>
              <a:t>&lt;date/time&gt;</a:t>
            </a:r>
            <a:endParaRPr b="0" lang="en-US" sz="1200" spc="-1" strike="noStrike">
              <a:latin typeface="Calibri"/>
            </a:endParaRPr>
          </a:p>
        </p:txBody>
      </p:sp>
      <p:sp>
        <p:nvSpPr>
          <p:cNvPr id="1" name="PlaceHolder 2"/>
          <p:cNvSpPr>
            <a:spLocks noGrp="1"/>
          </p:cNvSpPr>
          <p:nvPr>
            <p:ph type="ftr" idx="2"/>
          </p:nvPr>
        </p:nvSpPr>
        <p:spPr>
          <a:xfrm>
            <a:off x="4038480" y="6356520"/>
            <a:ext cx="4114440" cy="364680"/>
          </a:xfrm>
          <a:prstGeom prst="rect">
            <a:avLst/>
          </a:prstGeom>
        </p:spPr>
        <p:txBody>
          <a:bodyPr anchor="ctr">
            <a:noAutofit/>
          </a:bodyPr>
          <a:lstStyle>
            <a:lvl1pPr algn="ctr">
              <a:defRPr b="0" lang="en-US" sz="1400" spc="-1" strike="noStrike">
                <a:latin typeface="Calibri"/>
              </a:defRPr>
            </a:lvl1pPr>
          </a:lstStyle>
          <a:p>
            <a:pPr algn="ctr"/>
            <a:r>
              <a:rPr b="0" lang="en-US" sz="1400" spc="-1" strike="noStrike">
                <a:latin typeface="Calibri"/>
              </a:rPr>
              <a:t>&lt;footer&gt;</a:t>
            </a:r>
            <a:endParaRPr b="0" lang="en-US" sz="1400" spc="-1" strike="noStrike">
              <a:latin typeface="Calibri"/>
            </a:endParaRPr>
          </a:p>
        </p:txBody>
      </p:sp>
      <p:sp>
        <p:nvSpPr>
          <p:cNvPr id="2" name="PlaceHolder 3"/>
          <p:cNvSpPr>
            <a:spLocks noGrp="1"/>
          </p:cNvSpPr>
          <p:nvPr>
            <p:ph type="sldNum" idx="3"/>
          </p:nvPr>
        </p:nvSpPr>
        <p:spPr>
          <a:xfrm>
            <a:off x="8610480" y="6356520"/>
            <a:ext cx="2742840" cy="364680"/>
          </a:xfrm>
          <a:prstGeom prst="rect">
            <a:avLst/>
          </a:prstGeom>
        </p:spPr>
        <p:txBody>
          <a:bodyPr anchor="ctr">
            <a:noAutofit/>
          </a:bodyPr>
          <a:lstStyle>
            <a:lvl1pPr algn="r">
              <a:lnSpc>
                <a:spcPct val="100000"/>
              </a:lnSpc>
              <a:defRPr b="0" lang="en-US" sz="1200" spc="-1" strike="noStrike">
                <a:solidFill>
                  <a:srgbClr val="8b8b8b"/>
                </a:solidFill>
                <a:latin typeface="Calibri"/>
              </a:defRPr>
            </a:lvl1pPr>
          </a:lstStyle>
          <a:p>
            <a:pPr algn="r">
              <a:lnSpc>
                <a:spcPct val="100000"/>
              </a:lnSpc>
            </a:pPr>
            <a:fld id="{79BA866C-C827-436D-A0A3-EFC59FDA0C4D}" type="slidenum">
              <a:rPr b="0" lang="en-US" sz="1200" spc="-1" strike="noStrike">
                <a:solidFill>
                  <a:srgbClr val="8b8b8b"/>
                </a:solidFill>
                <a:latin typeface="Calibri"/>
              </a:rPr>
              <a:t>&lt;number&gt;</a:t>
            </a:fld>
            <a:endParaRPr b="0" lang="en-US" sz="1200" spc="-1" strike="noStrike">
              <a:latin typeface="Calibri"/>
            </a:endParaRPr>
          </a:p>
        </p:txBody>
      </p:sp>
      <p:sp>
        <p:nvSpPr>
          <p:cNvPr id="3" name="PlaceHolder 4"/>
          <p:cNvSpPr>
            <a:spLocks noGrp="1"/>
          </p:cNvSpPr>
          <p:nvPr>
            <p:ph type="title"/>
          </p:nvPr>
        </p:nvSpPr>
        <p:spPr>
          <a:xfrm>
            <a:off x="609480" y="273600"/>
            <a:ext cx="10972440" cy="1144800"/>
          </a:xfrm>
          <a:prstGeom prst="rect">
            <a:avLst/>
          </a:prstGeom>
        </p:spPr>
        <p:txBody>
          <a:bodyPr lIns="0" rIns="0" tIns="0" bIns="0" anchor="ctr">
            <a:noAutofit/>
          </a:bodyPr>
          <a:p>
            <a:r>
              <a:rPr b="0" lang="en-US" sz="1800" spc="-1" strike="noStrike">
                <a:solidFill>
                  <a:srgbClr val="000000"/>
                </a:solidFill>
                <a:latin typeface="Calibri"/>
              </a:rPr>
              <a:t>Click to edit the title text format</a:t>
            </a:r>
            <a:endParaRPr b="0" lang="en-US" sz="1800" spc="-1" strike="noStrike">
              <a:solidFill>
                <a:srgbClr val="000000"/>
              </a:solidFill>
              <a:latin typeface="Calibri"/>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800" spc="-1" strike="noStrike">
                <a:solidFill>
                  <a:srgbClr val="000000"/>
                </a:solidFill>
                <a:latin typeface="Calibri"/>
              </a:rPr>
              <a:t>Click to edit the outline text format</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Second Outline Level</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Third Outline Level</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Fourth Outline Level</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Fifth Outline Level</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Sixth Outline Level</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Seventh Outline Level</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43" name="PlaceHolder 3"/>
          <p:cNvSpPr>
            <a:spLocks noGrp="1"/>
          </p:cNvSpPr>
          <p:nvPr>
            <p:ph type="dt" idx="4"/>
          </p:nvPr>
        </p:nvSpPr>
        <p:spPr>
          <a:xfrm>
            <a:off x="838080" y="6356520"/>
            <a:ext cx="2742840" cy="364680"/>
          </a:xfrm>
          <a:prstGeom prst="rect">
            <a:avLst/>
          </a:prstGeom>
        </p:spPr>
        <p:txBody>
          <a:bodyPr anchor="ctr">
            <a:noAutofit/>
          </a:bodyPr>
          <a:lstStyle>
            <a:lvl1pPr>
              <a:lnSpc>
                <a:spcPct val="100000"/>
              </a:lnSpc>
              <a:defRPr b="0" lang="en-US" sz="1200" spc="-1" strike="noStrike">
                <a:solidFill>
                  <a:srgbClr val="8b8b8b"/>
                </a:solidFill>
                <a:latin typeface="Calibri"/>
              </a:defRPr>
            </a:lvl1pPr>
          </a:lstStyle>
          <a:p>
            <a:pPr>
              <a:lnSpc>
                <a:spcPct val="100000"/>
              </a:lnSpc>
            </a:pPr>
            <a:r>
              <a:rPr b="0" lang="en-US" sz="1200" spc="-1" strike="noStrike">
                <a:solidFill>
                  <a:srgbClr val="8b8b8b"/>
                </a:solidFill>
                <a:latin typeface="Calibri"/>
              </a:rPr>
              <a:t>&lt;date/time&gt;</a:t>
            </a:r>
            <a:endParaRPr b="0" lang="en-US" sz="1200" spc="-1" strike="noStrike">
              <a:latin typeface="Calibri"/>
            </a:endParaRPr>
          </a:p>
        </p:txBody>
      </p:sp>
      <p:sp>
        <p:nvSpPr>
          <p:cNvPr id="44" name="PlaceHolder 4"/>
          <p:cNvSpPr>
            <a:spLocks noGrp="1"/>
          </p:cNvSpPr>
          <p:nvPr>
            <p:ph type="ftr" idx="5"/>
          </p:nvPr>
        </p:nvSpPr>
        <p:spPr>
          <a:xfrm>
            <a:off x="4038480" y="6356520"/>
            <a:ext cx="4114440" cy="364680"/>
          </a:xfrm>
          <a:prstGeom prst="rect">
            <a:avLst/>
          </a:prstGeom>
        </p:spPr>
        <p:txBody>
          <a:bodyPr anchor="ctr">
            <a:noAutofit/>
          </a:bodyPr>
          <a:lstStyle>
            <a:lvl1pPr algn="ctr">
              <a:defRPr b="0" lang="en-US" sz="1400" spc="-1" strike="noStrike">
                <a:latin typeface="Calibri"/>
              </a:defRPr>
            </a:lvl1pPr>
          </a:lstStyle>
          <a:p>
            <a:pPr algn="ctr"/>
            <a:r>
              <a:rPr b="0" lang="en-US" sz="1400" spc="-1" strike="noStrike">
                <a:latin typeface="Calibri"/>
              </a:rPr>
              <a:t>&lt;footer&gt;</a:t>
            </a:r>
            <a:endParaRPr b="0" lang="en-US" sz="1400" spc="-1" strike="noStrike">
              <a:latin typeface="Calibri"/>
            </a:endParaRPr>
          </a:p>
        </p:txBody>
      </p:sp>
      <p:sp>
        <p:nvSpPr>
          <p:cNvPr id="45" name="PlaceHolder 5"/>
          <p:cNvSpPr>
            <a:spLocks noGrp="1"/>
          </p:cNvSpPr>
          <p:nvPr>
            <p:ph type="sldNum" idx="6"/>
          </p:nvPr>
        </p:nvSpPr>
        <p:spPr>
          <a:xfrm>
            <a:off x="8610480" y="6356520"/>
            <a:ext cx="2742840" cy="364680"/>
          </a:xfrm>
          <a:prstGeom prst="rect">
            <a:avLst/>
          </a:prstGeom>
        </p:spPr>
        <p:txBody>
          <a:bodyPr anchor="ctr">
            <a:noAutofit/>
          </a:bodyPr>
          <a:lstStyle>
            <a:lvl1pPr algn="r">
              <a:lnSpc>
                <a:spcPct val="100000"/>
              </a:lnSpc>
              <a:defRPr b="0" lang="en-US" sz="1200" spc="-1" strike="noStrike">
                <a:solidFill>
                  <a:srgbClr val="8b8b8b"/>
                </a:solidFill>
                <a:latin typeface="Calibri"/>
              </a:defRPr>
            </a:lvl1pPr>
          </a:lstStyle>
          <a:p>
            <a:pPr algn="r">
              <a:lnSpc>
                <a:spcPct val="100000"/>
              </a:lnSpc>
            </a:pPr>
            <a:fld id="{7E529A62-0549-4266-8867-7672890E5725}" type="slidenum">
              <a:rPr b="0" lang="en-US" sz="1200" spc="-1" strike="noStrike">
                <a:solidFill>
                  <a:srgbClr val="8b8b8b"/>
                </a:solidFill>
                <a:latin typeface="Calibri"/>
              </a:rPr>
              <a:t>&lt;number&gt;</a:t>
            </a:fld>
            <a:endParaRPr b="0" lang="en-US" sz="1200" spc="-1" strike="noStrike">
              <a:latin typeface="Calibri"/>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523880" y="1122480"/>
            <a:ext cx="9143280" cy="2386800"/>
          </a:xfrm>
          <a:prstGeom prst="rect">
            <a:avLst/>
          </a:prstGeom>
        </p:spPr>
        <p:txBody>
          <a:bodyPr lIns="0" rIns="0" tIns="0" bIns="0" anchor="ctr">
            <a:noAutofit/>
          </a:bodyPr>
          <a:p>
            <a:r>
              <a:rPr b="0" lang="en-US" sz="4400" spc="-1" strike="noStrike">
                <a:solidFill>
                  <a:srgbClr val="000000"/>
                </a:solidFill>
                <a:latin typeface="Calibri"/>
              </a:rPr>
              <a:t>Click to edit the title text format</a:t>
            </a:r>
            <a:endParaRPr b="0" lang="en-US" sz="4400" spc="-1" strike="noStrike">
              <a:solidFill>
                <a:srgbClr val="000000"/>
              </a:solidFill>
              <a:latin typeface="Calibri"/>
            </a:endParaRPr>
          </a:p>
        </p:txBody>
      </p:sp>
      <p:sp>
        <p:nvSpPr>
          <p:cNvPr id="83"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800" spc="-1" strike="noStrike">
                <a:solidFill>
                  <a:srgbClr val="000000"/>
                </a:solidFill>
                <a:latin typeface="Calibri"/>
              </a:rPr>
              <a:t>Click to edit the outline text format</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Second Outline Level</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Third Outline Level</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Fourth Outline Level</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Fifth Outline Level</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Sixth Outline Level</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Seventh Outline Level</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27.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774000" y="670680"/>
            <a:ext cx="10726920" cy="350244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331560" y="221040"/>
            <a:ext cx="11721960" cy="155232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Calibri"/>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D4   UTC</a:t>
            </a:r>
            <a:endParaRPr b="0" lang="en-US" sz="4800" spc="-1" strike="noStrike">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itle 1"/>
          <p:cNvSpPr txBox="1"/>
          <p:nvPr/>
        </p:nvSpPr>
        <p:spPr>
          <a:xfrm>
            <a:off x="1273680" y="173520"/>
            <a:ext cx="9411480" cy="1325160"/>
          </a:xfrm>
          <a:prstGeom prst="rect">
            <a:avLst/>
          </a:prstGeom>
          <a:noFill/>
          <a:ln w="0">
            <a:noFill/>
          </a:ln>
        </p:spPr>
        <p:txBody>
          <a:bodyPr anchor="ctr">
            <a:noAutofit/>
          </a:bodyPr>
          <a:p>
            <a:pPr algn="ctr">
              <a:lnSpc>
                <a:spcPct val="90000"/>
              </a:lnSpc>
            </a:pPr>
            <a:r>
              <a:rPr b="1" lang="fr-BE" sz="5400" spc="-1" strike="noStrike">
                <a:solidFill>
                  <a:srgbClr val="000000"/>
                </a:solidFill>
                <a:latin typeface="Calibri Light"/>
              </a:rPr>
              <a:t>R-ESC DATA: INTRODUCTION</a:t>
            </a:r>
            <a:endParaRPr b="0" lang="en-US" sz="5400" spc="-1" strike="noStrike">
              <a:solidFill>
                <a:srgbClr val="000000"/>
              </a:solidFill>
              <a:latin typeface="Calibri"/>
            </a:endParaRPr>
          </a:p>
        </p:txBody>
      </p:sp>
      <p:sp>
        <p:nvSpPr>
          <p:cNvPr id="123" name="Content Placeholder 2"/>
          <p:cNvSpPr txBox="1"/>
          <p:nvPr/>
        </p:nvSpPr>
        <p:spPr>
          <a:xfrm>
            <a:off x="838080" y="1825560"/>
            <a:ext cx="10515240" cy="4350960"/>
          </a:xfrm>
          <a:prstGeom prst="rect">
            <a:avLst/>
          </a:prstGeom>
          <a:noFill/>
          <a:ln w="0">
            <a:noFill/>
          </a:ln>
        </p:spPr>
        <p:txBody>
          <a:bodyPr>
            <a:normAutofit fontScale="74000"/>
          </a:bodyPr>
          <a:p>
            <a:pPr>
              <a:lnSpc>
                <a:spcPct val="90000"/>
              </a:lnSpc>
              <a:spcBef>
                <a:spcPts val="1001"/>
              </a:spcBef>
              <a:tabLst>
                <a:tab algn="l" pos="0"/>
              </a:tabLst>
            </a:pPr>
            <a:r>
              <a:rPr b="0" lang="en-US" sz="4500" spc="-1" strike="noStrike">
                <a:solidFill>
                  <a:srgbClr val="000000"/>
                </a:solidFill>
                <a:latin typeface="Calibri"/>
              </a:rPr>
              <a:t>The main format for every SWE event day is:</a:t>
            </a:r>
            <a:br/>
            <a:br/>
            <a:r>
              <a:rPr b="0" lang="en-US" sz="2800" spc="-1" strike="noStrike">
                <a:solidFill>
                  <a:srgbClr val="000000"/>
                </a:solidFill>
                <a:latin typeface="Calibri"/>
              </a:rPr>
              <a:t>    </a:t>
            </a:r>
            <a:r>
              <a:rPr b="1" lang="en-US" sz="3200" spc="-1" strike="noStrike">
                <a:solidFill>
                  <a:srgbClr val="000000"/>
                </a:solidFill>
                <a:latin typeface="Calibri"/>
              </a:rPr>
              <a:t>07:00 UTC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 (only if a significant event is reported + previous day updates after 16:00 UTC if relevant)</a:t>
            </a:r>
            <a:br/>
            <a:br/>
            <a:r>
              <a:rPr b="1" lang="en-US" sz="3200" spc="-1" strike="noStrike">
                <a:solidFill>
                  <a:srgbClr val="000000"/>
                </a:solidFill>
                <a:latin typeface="Calibri"/>
              </a:rPr>
              <a:t>12:00 UTC</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update(only if a significant event is reported) + SREM update for the previous day (available at around 12:00 UTC)</a:t>
            </a:r>
            <a:br/>
            <a:br/>
            <a:r>
              <a:rPr b="1" lang="en-US" sz="3200" spc="-1" strike="noStrike">
                <a:solidFill>
                  <a:srgbClr val="000000"/>
                </a:solidFill>
                <a:latin typeface="Calibri"/>
              </a:rPr>
              <a:t>16:00 UTC</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 (only if a significant event is reported) + SPM forecast for the next day (available at around 14:30 UTC) + EPT flux for previous week minus last two days</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fr-BE" sz="4400" spc="-1" strike="noStrike">
                <a:solidFill>
                  <a:srgbClr val="000000"/>
                </a:solidFill>
                <a:latin typeface="Calibri Light"/>
              </a:rPr>
              <a:t>DAY 5.2</a:t>
            </a:r>
            <a:endParaRPr b="0" lang="en-US" sz="4400" spc="-1" strike="noStrike">
              <a:solidFill>
                <a:srgbClr val="000000"/>
              </a:solidFill>
              <a:latin typeface="Calibri"/>
            </a:endParaRPr>
          </a:p>
        </p:txBody>
      </p:sp>
      <p:sp>
        <p:nvSpPr>
          <p:cNvPr id="125" name="Content Placeholder 2"/>
          <p:cNvSpPr txBox="1"/>
          <p:nvPr/>
        </p:nvSpPr>
        <p:spPr>
          <a:xfrm>
            <a:off x="838080" y="1825560"/>
            <a:ext cx="10515240" cy="4350960"/>
          </a:xfrm>
          <a:prstGeom prst="rect">
            <a:avLst/>
          </a:prstGeom>
          <a:noFill/>
          <a:ln w="0">
            <a:noFill/>
          </a:ln>
        </p:spPr>
        <p:txBody>
          <a:bodyPr>
            <a:noAutofit/>
          </a:bodyPr>
          <a:p>
            <a:pPr marL="228600" indent="-228240">
              <a:lnSpc>
                <a:spcPct val="90000"/>
              </a:lnSpc>
              <a:spcBef>
                <a:spcPts val="1001"/>
              </a:spcBef>
              <a:buClr>
                <a:srgbClr val="000000"/>
              </a:buClr>
              <a:buFont typeface="Arial"/>
              <a:buChar char="•"/>
            </a:pPr>
            <a:r>
              <a:rPr b="0" lang="fr-BE" sz="2800" spc="-1" strike="noStrike">
                <a:solidFill>
                  <a:srgbClr val="000000"/>
                </a:solidFill>
                <a:latin typeface="Calibri"/>
              </a:rPr>
              <a:t>FRIDAY, 15 SEPTEMBER 2017   12:00 UT</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550440" y="363960"/>
            <a:ext cx="10794240" cy="395280"/>
          </a:xfrm>
          <a:prstGeom prst="rect">
            <a:avLst/>
          </a:prstGeom>
          <a:solidFill>
            <a:schemeClr val="bg1">
              <a:lumMod val="85000"/>
            </a:schemeClr>
          </a:solidFill>
          <a:ln w="0">
            <a:noFill/>
          </a:ln>
        </p:spPr>
        <p:style>
          <a:lnRef idx="0"/>
          <a:fillRef idx="0"/>
          <a:effectRef idx="0"/>
          <a:fontRef idx="minor"/>
        </p:style>
        <p:txBody>
          <a:bodyPr lIns="90000" rIns="90000" tIns="45000" bIns="45000">
            <a:spAutoFit/>
          </a:bodyPr>
          <a:p>
            <a:pPr>
              <a:lnSpc>
                <a:spcPct val="100000"/>
              </a:lnSpc>
            </a:pPr>
            <a:r>
              <a:rPr b="1" lang="fr-BE" sz="2000" spc="-1" strike="noStrike">
                <a:solidFill>
                  <a:srgbClr val="000000"/>
                </a:solidFill>
                <a:latin typeface="Agency FB"/>
              </a:rPr>
              <a:t>15/09/2017    12:00 UT</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R.134 COMESEP</a:t>
            </a:r>
            <a:endParaRPr b="0" lang="en-US" sz="2000" spc="-1" strike="noStrike">
              <a:latin typeface="Calibri"/>
            </a:endParaRPr>
          </a:p>
        </p:txBody>
      </p:sp>
      <p:sp>
        <p:nvSpPr>
          <p:cNvPr id="127" name="CustomShape 2"/>
          <p:cNvSpPr/>
          <p:nvPr/>
        </p:nvSpPr>
        <p:spPr>
          <a:xfrm>
            <a:off x="6573600" y="917280"/>
            <a:ext cx="1923120" cy="45540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en-US" sz="1200" spc="-1" strike="noStrike" u="sng">
                <a:solidFill>
                  <a:srgbClr val="000000"/>
                </a:solidFill>
                <a:uFillTx/>
                <a:latin typeface="Calibri"/>
              </a:rPr>
              <a:t>FORECASTS on 15/09/2017 </a:t>
            </a:r>
            <a:endParaRPr b="0" lang="en-US" sz="1200" spc="-1" strike="noStrike">
              <a:latin typeface="Calibri"/>
            </a:endParaRPr>
          </a:p>
          <a:p>
            <a:pPr>
              <a:lnSpc>
                <a:spcPct val="100000"/>
              </a:lnSpc>
            </a:pPr>
            <a:endParaRPr b="0" lang="en-US" sz="1200" spc="-1" strike="noStrike">
              <a:latin typeface="Calibri"/>
            </a:endParaRPr>
          </a:p>
        </p:txBody>
      </p:sp>
      <p:pic>
        <p:nvPicPr>
          <p:cNvPr id="128" name="Picture 1" descr=""/>
          <p:cNvPicPr/>
          <p:nvPr/>
        </p:nvPicPr>
        <p:blipFill>
          <a:blip r:embed="rId1"/>
          <a:stretch/>
        </p:blipFill>
        <p:spPr>
          <a:xfrm>
            <a:off x="550440" y="917280"/>
            <a:ext cx="5719320" cy="5766480"/>
          </a:xfrm>
          <a:prstGeom prst="rect">
            <a:avLst/>
          </a:prstGeom>
          <a:ln w="0">
            <a:noFill/>
          </a:ln>
        </p:spPr>
      </p:pic>
      <p:pic>
        <p:nvPicPr>
          <p:cNvPr id="129" name="Picture 4" descr=""/>
          <p:cNvPicPr/>
          <p:nvPr/>
        </p:nvPicPr>
        <p:blipFill>
          <a:blip r:embed="rId2"/>
          <a:stretch/>
        </p:blipFill>
        <p:spPr>
          <a:xfrm>
            <a:off x="1113480" y="1605600"/>
            <a:ext cx="228960" cy="18864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329760" y="398880"/>
            <a:ext cx="11581920" cy="395280"/>
          </a:xfrm>
          <a:prstGeom prst="rect">
            <a:avLst/>
          </a:prstGeom>
          <a:solidFill>
            <a:schemeClr val="bg1">
              <a:lumMod val="85000"/>
            </a:schemeClr>
          </a:solidFill>
          <a:ln w="0">
            <a:noFill/>
          </a:ln>
        </p:spPr>
        <p:style>
          <a:lnRef idx="0"/>
          <a:fillRef idx="0"/>
          <a:effectRef idx="0"/>
          <a:fontRef idx="minor"/>
        </p:style>
        <p:txBody>
          <a:bodyPr lIns="90000" rIns="90000" tIns="45000" bIns="45000">
            <a:spAutoFit/>
          </a:bodyPr>
          <a:p>
            <a:pPr>
              <a:lnSpc>
                <a:spcPct val="100000"/>
              </a:lnSpc>
            </a:pPr>
            <a:r>
              <a:rPr b="1" lang="fr-BE" sz="2000" spc="-1" strike="noStrike">
                <a:solidFill>
                  <a:srgbClr val="000000"/>
                </a:solidFill>
                <a:latin typeface="Agency FB"/>
              </a:rPr>
              <a:t>15/09/2017   12:00 UT</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SREM: R.119 </a:t>
            </a:r>
            <a:endParaRPr b="0" lang="en-US" sz="2000" spc="-1" strike="noStrike">
              <a:latin typeface="Calibri"/>
            </a:endParaRPr>
          </a:p>
        </p:txBody>
      </p:sp>
      <p:sp>
        <p:nvSpPr>
          <p:cNvPr id="131" name="CustomShape 2"/>
          <p:cNvSpPr/>
          <p:nvPr/>
        </p:nvSpPr>
        <p:spPr>
          <a:xfrm>
            <a:off x="232200" y="929880"/>
            <a:ext cx="2311560" cy="69948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en-US" sz="1000" spc="-1" strike="noStrike">
                <a:solidFill>
                  <a:srgbClr val="000000"/>
                </a:solidFill>
                <a:latin typeface="Calibri"/>
              </a:rPr>
              <a:t>R.119 SREM </a:t>
            </a:r>
            <a:r>
              <a:rPr b="0" lang="en-US" sz="1000" spc="-1" strike="noStrike">
                <a:solidFill>
                  <a:srgbClr val="000000"/>
                </a:solidFill>
                <a:latin typeface="Calibri"/>
              </a:rPr>
              <a:t>(#6, Interplanetary, Integral) </a:t>
            </a:r>
            <a:endParaRPr b="0" lang="en-US" sz="1000" spc="-1" strike="noStrike">
              <a:latin typeface="Calibri"/>
            </a:endParaRPr>
          </a:p>
          <a:p>
            <a:pPr>
              <a:lnSpc>
                <a:spcPct val="100000"/>
              </a:lnSpc>
            </a:pPr>
            <a:r>
              <a:rPr b="0" lang="en-US" sz="1000" spc="-1" strike="noStrike">
                <a:solidFill>
                  <a:srgbClr val="000000"/>
                </a:solidFill>
                <a:latin typeface="Calibri"/>
              </a:rPr>
              <a:t>Interplanetary</a:t>
            </a:r>
            <a:endParaRPr b="0" lang="en-US" sz="1000" spc="-1" strike="noStrike">
              <a:latin typeface="Calibri"/>
            </a:endParaRPr>
          </a:p>
          <a:p>
            <a:pPr>
              <a:lnSpc>
                <a:spcPct val="100000"/>
              </a:lnSpc>
            </a:pPr>
            <a:endParaRPr b="0" lang="en-US" sz="1000" spc="-1" strike="noStrike">
              <a:latin typeface="Calibri"/>
            </a:endParaRPr>
          </a:p>
          <a:p>
            <a:pPr>
              <a:lnSpc>
                <a:spcPct val="100000"/>
              </a:lnSpc>
            </a:pPr>
            <a:r>
              <a:rPr b="0" lang="en-US" sz="1000" spc="-1" strike="noStrike">
                <a:solidFill>
                  <a:srgbClr val="000000"/>
                </a:solidFill>
                <a:latin typeface="Calibri"/>
              </a:rPr>
              <a:t>(event on 14/09/2017)</a:t>
            </a:r>
            <a:endParaRPr b="0" lang="en-US" sz="1000" spc="-1" strike="noStrike">
              <a:latin typeface="Calibri"/>
            </a:endParaRPr>
          </a:p>
        </p:txBody>
      </p:sp>
      <p:sp>
        <p:nvSpPr>
          <p:cNvPr id="132" name="CustomShape 3"/>
          <p:cNvSpPr/>
          <p:nvPr/>
        </p:nvSpPr>
        <p:spPr>
          <a:xfrm>
            <a:off x="664560" y="6483600"/>
            <a:ext cx="1675800" cy="25740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en-US" sz="1100" spc="-1" strike="noStrike">
                <a:solidFill>
                  <a:srgbClr val="000000"/>
                </a:solidFill>
                <a:latin typeface="Calibri"/>
              </a:rPr>
              <a:t>Report generated at noon</a:t>
            </a:r>
            <a:endParaRPr b="0" lang="en-US" sz="1100" spc="-1" strike="noStrike">
              <a:latin typeface="Calibri"/>
            </a:endParaRPr>
          </a:p>
        </p:txBody>
      </p:sp>
      <p:pic>
        <p:nvPicPr>
          <p:cNvPr id="133" name="Picture 2" descr=""/>
          <p:cNvPicPr/>
          <p:nvPr/>
        </p:nvPicPr>
        <p:blipFill>
          <a:blip r:embed="rId1"/>
          <a:stretch/>
        </p:blipFill>
        <p:spPr>
          <a:xfrm>
            <a:off x="2446920" y="0"/>
            <a:ext cx="8338680" cy="685764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178</TotalTime>
  <Application>Collabora_Office/21.06.20.1$Linux_X86_64 LibreOffice_project/1bc9bd43baea76e8623acb48e0be7dd6b431c06f</Application>
  <AppVersion>15.0000</AppVersion>
  <Words>253</Words>
  <Paragraphs>18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2022-06-16T10:51:32Z</dcterms:created>
  <dc:creator>Dhiren Kindarkhedia</dc:creator>
  <dc:description/>
  <dc:language>en-US</dc:language>
  <cp:lastModifiedBy/>
  <dcterms:modified xsi:type="dcterms:W3CDTF">2022-09-14T17:30:51Z</dcterms:modified>
  <cp:revision>25</cp:revision>
  <dc:subject/>
  <dc:title>R-ESC DATA: INTRODUCTION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6</vt:i4>
  </property>
</Properties>
</file>