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ppt/_rels/presentation.xml.rels" ContentType="application/vnd.openxmlformats-package.relationships+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4.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6.xml" ContentType="application/vnd.openxmlformats-officedocument.presentationml.slideLayout+xml"/>
  <Override PartName="/ppt/slideLayouts/slideLayout25.xml" ContentType="application/vnd.openxmlformats-officedocument.presentationml.slideLayout+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9.xml" ContentType="application/vnd.openxmlformats-officedocument.presentationml.slideLayout+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_rels/slideLayout30.xml.rels" ContentType="application/vnd.openxmlformats-package.relationships+xml"/>
  <Override PartName="/ppt/slideLayouts/_rels/slideLayout24.xml.rels" ContentType="application/vnd.openxmlformats-package.relationships+xml"/>
  <Override PartName="/ppt/slideLayouts/_rels/slideLayout31.xml.rels" ContentType="application/vnd.openxmlformats-package.relationships+xml"/>
  <Override PartName="/ppt/slideLayouts/_rels/slideLayout25.xml.rels" ContentType="application/vnd.openxmlformats-package.relationships+xml"/>
  <Override PartName="/ppt/slideLayouts/_rels/slideLayout32.xml.rels" ContentType="application/vnd.openxmlformats-package.relationships+xml"/>
  <Override PartName="/ppt/slideLayouts/_rels/slideLayout27.xml.rels" ContentType="application/vnd.openxmlformats-package.relationships+xml"/>
  <Override PartName="/ppt/slideLayouts/_rels/slideLayout26.xml.rels" ContentType="application/vnd.openxmlformats-package.relationships+xml"/>
  <Override PartName="/ppt/slideLayouts/_rels/slideLayout33.xml.rels" ContentType="application/vnd.openxmlformats-package.relationships+xml"/>
  <Override PartName="/ppt/slideLayouts/_rels/slideLayout36.xml.rels" ContentType="application/vnd.openxmlformats-package.relationships+xml"/>
  <Override PartName="/ppt/slideLayouts/_rels/slideLayout8.xml.rels" ContentType="application/vnd.openxmlformats-package.relationships+xml"/>
  <Override PartName="/ppt/slideLayouts/_rels/slideLayout35.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19.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18.xml.rels" ContentType="application/vnd.openxmlformats-package.relationships+xml"/>
  <Override PartName="/ppt/slideLayouts/_rels/slideLayout3.xml.rels" ContentType="application/vnd.openxmlformats-package.relationships+xml"/>
  <Override PartName="/ppt/slideLayouts/_rels/slideLayout17.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14.xml.rels" ContentType="application/vnd.openxmlformats-package.relationships+xml"/>
  <Override PartName="/ppt/slideLayouts/_rels/slideLayout13.xml.rels" ContentType="application/vnd.openxmlformats-package.relationships+xml"/>
  <Override PartName="/ppt/slideLayouts/_rels/slideLayout21.xml.rels" ContentType="application/vnd.openxmlformats-package.relationships+xml"/>
  <Override PartName="/ppt/slideLayouts/_rels/slideLayout29.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16.xml.rels" ContentType="application/vnd.openxmlformats-package.relationships+xml"/>
  <Override PartName="/ppt/slideLayouts/_rels/slideLayout23.xml.rels" ContentType="application/vnd.openxmlformats-package.relationships+xml"/>
  <Override PartName="/ppt/slideLayouts/_rels/slideLayout15.xml.rels" ContentType="application/vnd.openxmlformats-package.relationships+xml"/>
  <Override PartName="/ppt/slideLayouts/_rels/slideLayout1.xml.rels" ContentType="application/vnd.openxmlformats-package.relationships+xml"/>
  <Override PartName="/ppt/slideLayouts/_rels/slideLayout9.xml.rels" ContentType="application/vnd.openxmlformats-package.relationships+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35.xml" ContentType="application/vnd.openxmlformats-officedocument.presentationml.slideLayout+xml"/>
  <Override PartName="/ppt/slideLayouts/slideLayout10.xml" ContentType="application/vnd.openxmlformats-officedocument.presentationml.slideLayout+xml"/>
  <Override PartName="/ppt/slideLayouts/slideLayout36.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s/_rels/slide5.xml.rels" ContentType="application/vnd.openxmlformats-package.relationships+xml"/>
  <Override PartName="/ppt/slides/_rels/slide6.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5.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media/image2.png" ContentType="image/png"/>
  <Override PartName="/ppt/media/image3.png" ContentType="image/png"/>
  <Override PartName="/ppt/media/image1.png" ContentType="image/png"/>
  <Override PartName="/ppt/presentation.xml" ContentType="application/vnd.openxmlformats-officedocument.presentationml.presentation.main+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1.xml" ContentType="application/vnd.openxmlformats-officedocument.presentationml.slideMaster+xml"/>
  <Override PartName="/_rels/.rels" ContentType="application/vnd.openxmlformats-package.relationship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DEC7182-4A7F-4C8D-B176-1D3E597E759E}" type="slidenum">
              <a:t>&lt;#&gt;</a:t>
            </a:fld>
          </a:p>
        </p:txBody>
      </p:sp>
      <p:sp>
        <p:nvSpPr>
          <p:cNvPr id="4" name="PlaceHolder 3"/>
          <p:cNvSpPr>
            <a:spLocks noGrp="1"/>
          </p:cNvSpPr>
          <p:nvPr>
            <p:ph type="dt" idx="1"/>
          </p:nvPr>
        </p:nvSpPr>
        <p:spPr/>
        <p:txBody>
          <a:bodyPr/>
          <a:p>
            <a: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9295FF86-0E1D-4F29-A691-F699E64900BD}" type="slidenum">
              <a:t>&lt;#&gt;</a:t>
            </a:fld>
          </a:p>
        </p:txBody>
      </p:sp>
      <p:sp>
        <p:nvSpPr>
          <p:cNvPr id="7" name="PlaceHolder 6"/>
          <p:cNvSpPr>
            <a:spLocks noGrp="1"/>
          </p:cNvSpPr>
          <p:nvPr>
            <p:ph type="dt" idx="1"/>
          </p:nvPr>
        </p:nvSpPr>
        <p:spPr/>
        <p:txBody>
          <a:bodyPr/>
          <a:p>
            <a: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04EB6E35-BBB9-43A8-8B6A-22F4BD62B4AF}" type="slidenum">
              <a:t>&lt;#&gt;</a:t>
            </a:fld>
          </a:p>
        </p:txBody>
      </p:sp>
      <p:sp>
        <p:nvSpPr>
          <p:cNvPr id="9" name="PlaceHolder 8"/>
          <p:cNvSpPr>
            <a:spLocks noGrp="1"/>
          </p:cNvSpPr>
          <p:nvPr>
            <p:ph type="dt" idx="1"/>
          </p:nvPr>
        </p:nvSpPr>
        <p:spPr/>
        <p:txBody>
          <a:bodyPr/>
          <a:p>
            <a: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A455BC17-CB30-4DD0-903E-9EB7C9A5402F}" type="slidenum">
              <a:t>&lt;#&gt;</a:t>
            </a:fld>
          </a:p>
        </p:txBody>
      </p:sp>
      <p:sp>
        <p:nvSpPr>
          <p:cNvPr id="11" name="PlaceHolder 10"/>
          <p:cNvSpPr>
            <a:spLocks noGrp="1"/>
          </p:cNvSpPr>
          <p:nvPr>
            <p:ph type="dt" idx="1"/>
          </p:nvPr>
        </p:nvSpPr>
        <p:spPr/>
        <p:txBody>
          <a:bodyPr/>
          <a:p>
            <a: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B8760695-7333-4F68-B951-313A23220031}" type="slidenum">
              <a:t>&lt;#&gt;</a:t>
            </a:fld>
          </a:p>
        </p:txBody>
      </p:sp>
      <p:sp>
        <p:nvSpPr>
          <p:cNvPr id="4" name="PlaceHolder 3"/>
          <p:cNvSpPr>
            <a:spLocks noGrp="1"/>
          </p:cNvSpPr>
          <p:nvPr>
            <p:ph type="dt" idx="4"/>
          </p:nvPr>
        </p:nvSpPr>
        <p:spPr/>
        <p:txBody>
          <a:bodyPr/>
          <a:p>
            <a: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3E411979-88BA-4F45-8E73-F4430417CFC1}" type="slidenum">
              <a:t>&lt;#&gt;</a:t>
            </a:fld>
          </a:p>
        </p:txBody>
      </p:sp>
      <p:sp>
        <p:nvSpPr>
          <p:cNvPr id="6" name="PlaceHolder 5"/>
          <p:cNvSpPr>
            <a:spLocks noGrp="1"/>
          </p:cNvSpPr>
          <p:nvPr>
            <p:ph type="dt" idx="4"/>
          </p:nvPr>
        </p:nvSpPr>
        <p:spPr/>
        <p:txBody>
          <a:bodyPr/>
          <a:p>
            <a: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9FCB24E8-5999-468E-8A43-72BA443C6C2F}" type="slidenum">
              <a:t>&lt;#&gt;</a:t>
            </a:fld>
          </a:p>
        </p:txBody>
      </p:sp>
      <p:sp>
        <p:nvSpPr>
          <p:cNvPr id="6" name="PlaceHolder 5"/>
          <p:cNvSpPr>
            <a:spLocks noGrp="1"/>
          </p:cNvSpPr>
          <p:nvPr>
            <p:ph type="dt" idx="4"/>
          </p:nvPr>
        </p:nvSpPr>
        <p:spPr/>
        <p:txBody>
          <a:bodyPr/>
          <a:p>
            <a: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088CC228-710C-400E-B642-7BFFC8CF8D58}" type="slidenum">
              <a:t>&lt;#&gt;</a:t>
            </a:fld>
          </a:p>
        </p:txBody>
      </p:sp>
      <p:sp>
        <p:nvSpPr>
          <p:cNvPr id="7" name="PlaceHolder 6"/>
          <p:cNvSpPr>
            <a:spLocks noGrp="1"/>
          </p:cNvSpPr>
          <p:nvPr>
            <p:ph type="dt" idx="4"/>
          </p:nvPr>
        </p:nvSpPr>
        <p:spPr/>
        <p:txBody>
          <a:bodyPr/>
          <a:p>
            <a: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0A9FDE5A-2171-4B47-BAAF-7F9AD3D3ED25}" type="slidenum">
              <a:t>&lt;#&gt;</a:t>
            </a:fld>
          </a:p>
        </p:txBody>
      </p:sp>
      <p:sp>
        <p:nvSpPr>
          <p:cNvPr id="5" name="PlaceHolder 4"/>
          <p:cNvSpPr>
            <a:spLocks noGrp="1"/>
          </p:cNvSpPr>
          <p:nvPr>
            <p:ph type="dt" idx="4"/>
          </p:nvPr>
        </p:nvSpPr>
        <p:spPr/>
        <p:txBody>
          <a:bodyPr/>
          <a:p>
            <a: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D18D0048-D0A5-4E76-9954-062AFBD65B79}" type="slidenum">
              <a:t>&lt;#&gt;</a:t>
            </a:fld>
          </a:p>
        </p:txBody>
      </p:sp>
      <p:sp>
        <p:nvSpPr>
          <p:cNvPr id="5" name="PlaceHolder 4"/>
          <p:cNvSpPr>
            <a:spLocks noGrp="1"/>
          </p:cNvSpPr>
          <p:nvPr>
            <p:ph type="dt" idx="4"/>
          </p:nvPr>
        </p:nvSpPr>
        <p:spPr/>
        <p:txBody>
          <a:bodyPr/>
          <a:p>
            <a: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69C2E959-3DEB-4191-9AA8-EAB136C823CE}" type="slidenum">
              <a:t>&lt;#&gt;</a:t>
            </a:fld>
          </a:p>
        </p:txBody>
      </p:sp>
      <p:sp>
        <p:nvSpPr>
          <p:cNvPr id="8" name="PlaceHolder 7"/>
          <p:cNvSpPr>
            <a:spLocks noGrp="1"/>
          </p:cNvSpPr>
          <p:nvPr>
            <p:ph type="dt" idx="4"/>
          </p:nvPr>
        </p:nvSpPr>
        <p:spPr/>
        <p:txBody>
          <a:bodyPr/>
          <a:p>
            <a: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7A62AE3-A3F5-4C97-AA38-B25F9C0AC042}" type="slidenum">
              <a:t>&lt;#&gt;</a:t>
            </a:fld>
          </a:p>
        </p:txBody>
      </p:sp>
      <p:sp>
        <p:nvSpPr>
          <p:cNvPr id="6" name="PlaceHolder 5"/>
          <p:cNvSpPr>
            <a:spLocks noGrp="1"/>
          </p:cNvSpPr>
          <p:nvPr>
            <p:ph type="dt" idx="1"/>
          </p:nvPr>
        </p:nvSpPr>
        <p:spPr/>
        <p:txBody>
          <a:bodyPr/>
          <a:p>
            <a: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F94E20B2-7321-449B-955E-3136C868D7AF}" type="slidenum">
              <a:t>&lt;#&gt;</a:t>
            </a:fld>
          </a:p>
        </p:txBody>
      </p:sp>
      <p:sp>
        <p:nvSpPr>
          <p:cNvPr id="8" name="PlaceHolder 7"/>
          <p:cNvSpPr>
            <a:spLocks noGrp="1"/>
          </p:cNvSpPr>
          <p:nvPr>
            <p:ph type="dt" idx="4"/>
          </p:nvPr>
        </p:nvSpPr>
        <p:spPr/>
        <p:txBody>
          <a:bodyPr/>
          <a:p>
            <a: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A9C2CF8F-8C9C-4B44-A771-B8A661FE2D87}" type="slidenum">
              <a:t>&lt;#&gt;</a:t>
            </a:fld>
          </a:p>
        </p:txBody>
      </p:sp>
      <p:sp>
        <p:nvSpPr>
          <p:cNvPr id="8" name="PlaceHolder 7"/>
          <p:cNvSpPr>
            <a:spLocks noGrp="1"/>
          </p:cNvSpPr>
          <p:nvPr>
            <p:ph type="dt" idx="4"/>
          </p:nvPr>
        </p:nvSpPr>
        <p:spPr/>
        <p:txBody>
          <a:bodyPr/>
          <a:p>
            <a: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08B1FD74-12EA-48C8-96A1-A19FA26316B7}" type="slidenum">
              <a:t>&lt;#&gt;</a:t>
            </a:fld>
          </a:p>
        </p:txBody>
      </p:sp>
      <p:sp>
        <p:nvSpPr>
          <p:cNvPr id="7" name="PlaceHolder 6"/>
          <p:cNvSpPr>
            <a:spLocks noGrp="1"/>
          </p:cNvSpPr>
          <p:nvPr>
            <p:ph type="dt" idx="4"/>
          </p:nvPr>
        </p:nvSpPr>
        <p:spPr/>
        <p:txBody>
          <a:bodyPr/>
          <a:p>
            <a: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420C72B2-7260-4C2C-A314-62F56C0793FC}" type="slidenum">
              <a:t>&lt;#&gt;</a:t>
            </a:fld>
          </a:p>
        </p:txBody>
      </p:sp>
      <p:sp>
        <p:nvSpPr>
          <p:cNvPr id="9" name="PlaceHolder 8"/>
          <p:cNvSpPr>
            <a:spLocks noGrp="1"/>
          </p:cNvSpPr>
          <p:nvPr>
            <p:ph type="dt" idx="4"/>
          </p:nvPr>
        </p:nvSpPr>
        <p:spPr/>
        <p:txBody>
          <a:bodyPr/>
          <a:p>
            <a: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B06279EA-53EC-450F-8D2E-D352D19E8AB3}" type="slidenum">
              <a:t>&lt;#&gt;</a:t>
            </a:fld>
          </a:p>
        </p:txBody>
      </p:sp>
      <p:sp>
        <p:nvSpPr>
          <p:cNvPr id="11" name="PlaceHolder 10"/>
          <p:cNvSpPr>
            <a:spLocks noGrp="1"/>
          </p:cNvSpPr>
          <p:nvPr>
            <p:ph type="dt" idx="4"/>
          </p:nvPr>
        </p:nvSpPr>
        <p:spPr/>
        <p:txBody>
          <a:bodyPr/>
          <a:p>
            <a:r>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rIns="0" tIns="0" bIns="0" anchor="ctr">
            <a:noAutofit/>
          </a:bodyPr>
          <a:p>
            <a:pPr algn="ctr"/>
            <a:endParaRPr b="0" lang="en-US" sz="3200" spc="-1" strike="noStrike">
              <a:latin typeface="Calibri"/>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8D8DDA1-B173-4CEC-8938-25D9C9B7B47E}" type="slidenum">
              <a:t>&lt;#&gt;</a:t>
            </a:fld>
          </a:p>
        </p:txBody>
      </p:sp>
      <p:sp>
        <p:nvSpPr>
          <p:cNvPr id="6" name="PlaceHolder 5"/>
          <p:cNvSpPr>
            <a:spLocks noGrp="1"/>
          </p:cNvSpPr>
          <p:nvPr>
            <p:ph type="dt" idx="1"/>
          </p:nvPr>
        </p:nvSpPr>
        <p:spPr/>
        <p:txBody>
          <a:bodyPr/>
          <a:p>
            <a:r>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rIns="0" tIns="0" bIns="0">
            <a:normAutofit/>
          </a:bodyPr>
          <a:p>
            <a:endParaRPr b="0" lang="en-US"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B14D7E7-5324-462D-B622-84A556B7064C}" type="slidenum">
              <a:t>&lt;#&gt;</a:t>
            </a:fld>
          </a:p>
        </p:txBody>
      </p:sp>
      <p:sp>
        <p:nvSpPr>
          <p:cNvPr id="7" name="PlaceHolder 6"/>
          <p:cNvSpPr>
            <a:spLocks noGrp="1"/>
          </p:cNvSpPr>
          <p:nvPr>
            <p:ph type="dt" idx="1"/>
          </p:nvPr>
        </p:nvSpPr>
        <p:spPr/>
        <p:txBody>
          <a:bodyPr/>
          <a:p>
            <a: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97992A56-DDBC-4966-ABAD-B3278202484B}" type="slidenum">
              <a:t>&lt;#&gt;</a:t>
            </a:fld>
          </a:p>
        </p:txBody>
      </p:sp>
      <p:sp>
        <p:nvSpPr>
          <p:cNvPr id="5" name="PlaceHolder 4"/>
          <p:cNvSpPr>
            <a:spLocks noGrp="1"/>
          </p:cNvSpPr>
          <p:nvPr>
            <p:ph type="dt" idx="1"/>
          </p:nvPr>
        </p:nvSpPr>
        <p:spPr/>
        <p:txBody>
          <a:bodyPr/>
          <a:p>
            <a: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280" cy="11064960"/>
          </a:xfrm>
          <a:prstGeom prst="rect">
            <a:avLst/>
          </a:prstGeom>
        </p:spPr>
        <p:txBody>
          <a:bodyPr lIns="0" rIns="0" tIns="0" bIns="0" anchor="ctr">
            <a:noAutofit/>
          </a:bodyPr>
          <a:p>
            <a:pPr algn="ctr"/>
            <a:endParaRPr b="0" lang="en-US" sz="3200" spc="-1" strike="noStrike">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F231D79-C02E-44FA-95BD-5A51BCE90B4C}" type="slidenum">
              <a:t>&lt;#&gt;</a:t>
            </a:fld>
          </a:p>
        </p:txBody>
      </p:sp>
      <p:sp>
        <p:nvSpPr>
          <p:cNvPr id="5" name="PlaceHolder 4"/>
          <p:cNvSpPr>
            <a:spLocks noGrp="1"/>
          </p:cNvSpPr>
          <p:nvPr>
            <p:ph type="dt" idx="1"/>
          </p:nvPr>
        </p:nvSpPr>
        <p:spPr/>
        <p:txBody>
          <a:bodyPr/>
          <a:p>
            <a: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D4630B6-A0CB-49E9-A6A1-2F6FA4482BA5}" type="slidenum">
              <a:t>&lt;#&gt;</a:t>
            </a:fld>
          </a:p>
        </p:txBody>
      </p:sp>
      <p:sp>
        <p:nvSpPr>
          <p:cNvPr id="8" name="PlaceHolder 7"/>
          <p:cNvSpPr>
            <a:spLocks noGrp="1"/>
          </p:cNvSpPr>
          <p:nvPr>
            <p:ph type="dt" idx="1"/>
          </p:nvPr>
        </p:nvSpPr>
        <p:spPr/>
        <p:txBody>
          <a:bodyPr/>
          <a:p>
            <a: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rIns="0" tIns="0" bIns="0">
            <a:normAutofit/>
          </a:bodyPr>
          <a:p>
            <a:endParaRPr b="0" lang="en-US" sz="2800" spc="-1" strike="noStrike">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7BB5121B-7F64-42C4-BB1E-CEA5D0E794D7}" type="slidenum">
              <a:t>&lt;#&gt;</a:t>
            </a:fld>
          </a:p>
        </p:txBody>
      </p:sp>
      <p:sp>
        <p:nvSpPr>
          <p:cNvPr id="8" name="PlaceHolder 7"/>
          <p:cNvSpPr>
            <a:spLocks noGrp="1"/>
          </p:cNvSpPr>
          <p:nvPr>
            <p:ph type="dt" idx="1"/>
          </p:nvPr>
        </p:nvSpPr>
        <p:spPr/>
        <p:txBody>
          <a:bodyPr/>
          <a:p>
            <a: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280" cy="2386800"/>
          </a:xfrm>
          <a:prstGeom prst="rect">
            <a:avLst/>
          </a:prstGeom>
        </p:spPr>
        <p:txBody>
          <a:bodyPr lIns="0" rIns="0" tIns="0" bIns="0" anchor="ctr">
            <a:noAutofit/>
          </a:bodyPr>
          <a:p>
            <a:endParaRPr b="0" lang="en-US" sz="1800" spc="-1" strike="noStrike">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rIns="0" tIns="0" bIns="0">
            <a:normAutofit/>
          </a:bodyPr>
          <a:p>
            <a:endParaRPr b="0" lang="en-US"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4D4FB78-3CE8-4DB0-90C0-978A4503DBDC}" type="slidenum">
              <a:t>&lt;#&gt;</a:t>
            </a:fld>
          </a:p>
        </p:txBody>
      </p:sp>
      <p:sp>
        <p:nvSpPr>
          <p:cNvPr id="8" name="PlaceHolder 7"/>
          <p:cNvSpPr>
            <a:spLocks noGrp="1"/>
          </p:cNvSpPr>
          <p:nvPr>
            <p:ph type="dt" idx="1"/>
          </p:nvPr>
        </p:nvSpPr>
        <p:spPr/>
        <p:txBody>
          <a:bodyPr/>
          <a:p>
            <a: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838080" y="6356520"/>
            <a:ext cx="2742840" cy="364680"/>
          </a:xfrm>
          <a:prstGeom prst="rect">
            <a:avLst/>
          </a:prstGeom>
        </p:spPr>
        <p:txBody>
          <a:bodyPr anchor="ctr">
            <a:noAutofit/>
          </a:bodyPr>
          <a:lstStyle>
            <a:lvl1pPr>
              <a:lnSpc>
                <a:spcPct val="100000"/>
              </a:lnSpc>
              <a:defRPr b="0" lang="en-US" sz="1200" spc="-1" strike="noStrike">
                <a:solidFill>
                  <a:srgbClr val="8b8b8b"/>
                </a:solidFill>
                <a:latin typeface="Calibri"/>
              </a:defRPr>
            </a:lvl1pPr>
          </a:lstStyle>
          <a:p>
            <a:pPr>
              <a:lnSpc>
                <a:spcPct val="100000"/>
              </a:lnSpc>
            </a:pPr>
            <a:r>
              <a:rPr b="0" lang="en-US" sz="1200" spc="-1" strike="noStrike">
                <a:solidFill>
                  <a:srgbClr val="8b8b8b"/>
                </a:solidFill>
                <a:latin typeface="Calibri"/>
              </a:rPr>
              <a:t>&lt;date/time&gt;</a:t>
            </a:r>
            <a:endParaRPr b="0" lang="en-US" sz="1200" spc="-1" strike="noStrike">
              <a:latin typeface="Calibri"/>
            </a:endParaRPr>
          </a:p>
        </p:txBody>
      </p:sp>
      <p:sp>
        <p:nvSpPr>
          <p:cNvPr id="1" name="PlaceHolder 2"/>
          <p:cNvSpPr>
            <a:spLocks noGrp="1"/>
          </p:cNvSpPr>
          <p:nvPr>
            <p:ph type="ftr" idx="2"/>
          </p:nvPr>
        </p:nvSpPr>
        <p:spPr>
          <a:xfrm>
            <a:off x="4038480" y="6356520"/>
            <a:ext cx="4114440" cy="364680"/>
          </a:xfrm>
          <a:prstGeom prst="rect">
            <a:avLst/>
          </a:prstGeom>
        </p:spPr>
        <p:txBody>
          <a:bodyPr anchor="ctr">
            <a:noAutofit/>
          </a:bodyPr>
          <a:lstStyle>
            <a:lvl1pPr algn="ctr">
              <a:defRPr b="0" lang="en-US" sz="1400" spc="-1" strike="noStrike">
                <a:latin typeface="Calibri"/>
              </a:defRPr>
            </a:lvl1pPr>
          </a:lstStyle>
          <a:p>
            <a:pPr algn="ctr"/>
            <a:r>
              <a:rPr b="0" lang="en-US" sz="1400" spc="-1" strike="noStrike">
                <a:latin typeface="Calibri"/>
              </a:rPr>
              <a:t>&lt;footer&gt;</a:t>
            </a:r>
            <a:endParaRPr b="0" lang="en-US" sz="1400" spc="-1" strike="noStrike">
              <a:latin typeface="Calibri"/>
            </a:endParaRPr>
          </a:p>
        </p:txBody>
      </p:sp>
      <p:sp>
        <p:nvSpPr>
          <p:cNvPr id="2" name="PlaceHolder 3"/>
          <p:cNvSpPr>
            <a:spLocks noGrp="1"/>
          </p:cNvSpPr>
          <p:nvPr>
            <p:ph type="sldNum" idx="3"/>
          </p:nvPr>
        </p:nvSpPr>
        <p:spPr>
          <a:xfrm>
            <a:off x="8610480" y="6356520"/>
            <a:ext cx="2742840" cy="364680"/>
          </a:xfrm>
          <a:prstGeom prst="rect">
            <a:avLst/>
          </a:prstGeom>
        </p:spPr>
        <p:txBody>
          <a:bodyPr anchor="ctr">
            <a:noAutofit/>
          </a:bodyPr>
          <a:lstStyle>
            <a:lvl1pPr algn="r">
              <a:lnSpc>
                <a:spcPct val="100000"/>
              </a:lnSpc>
              <a:defRPr b="0" lang="en-US" sz="1200" spc="-1" strike="noStrike">
                <a:solidFill>
                  <a:srgbClr val="8b8b8b"/>
                </a:solidFill>
                <a:latin typeface="Calibri"/>
              </a:defRPr>
            </a:lvl1pPr>
          </a:lstStyle>
          <a:p>
            <a:pPr algn="r">
              <a:lnSpc>
                <a:spcPct val="100000"/>
              </a:lnSpc>
            </a:pPr>
            <a:fld id="{B8B15E02-9F9D-4729-ADDF-8A646D5C3496}" type="slidenum">
              <a:rPr b="0" lang="en-US" sz="1200" spc="-1" strike="noStrike">
                <a:solidFill>
                  <a:srgbClr val="8b8b8b"/>
                </a:solidFill>
                <a:latin typeface="Calibri"/>
              </a:rPr>
              <a:t>&lt;number&gt;</a:t>
            </a:fld>
            <a:endParaRPr b="0" lang="en-US" sz="1200" spc="-1" strike="noStrike">
              <a:latin typeface="Calibri"/>
            </a:endParaRPr>
          </a:p>
        </p:txBody>
      </p:sp>
      <p:sp>
        <p:nvSpPr>
          <p:cNvPr id="3" name="PlaceHolder 4"/>
          <p:cNvSpPr>
            <a:spLocks noGrp="1"/>
          </p:cNvSpPr>
          <p:nvPr>
            <p:ph type="title"/>
          </p:nvPr>
        </p:nvSpPr>
        <p:spPr>
          <a:xfrm>
            <a:off x="609480" y="273600"/>
            <a:ext cx="10972440" cy="1144800"/>
          </a:xfrm>
          <a:prstGeom prst="rect">
            <a:avLst/>
          </a:prstGeom>
        </p:spPr>
        <p:txBody>
          <a:bodyPr lIns="0" rIns="0" tIns="0" bIns="0" anchor="ctr">
            <a:noAutofit/>
          </a:bodyPr>
          <a:p>
            <a:r>
              <a:rPr b="0" lang="en-US" sz="1800" spc="-1" strike="noStrike">
                <a:solidFill>
                  <a:srgbClr val="000000"/>
                </a:solidFill>
                <a:latin typeface="Calibri"/>
              </a:rPr>
              <a:t>Click to edit the title text format</a:t>
            </a:r>
            <a:endParaRPr b="0" lang="en-US" sz="1800" spc="-1" strike="noStrike">
              <a:solidFill>
                <a:srgbClr val="000000"/>
              </a:solidFill>
              <a:latin typeface="Calibri"/>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800" spc="-1" strike="noStrike">
                <a:solidFill>
                  <a:srgbClr val="000000"/>
                </a:solidFill>
                <a:latin typeface="Calibri"/>
              </a:rPr>
              <a:t>Click to edit the outline text format</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Second Outline Level</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Third Outline Level</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Fourth Outline Level</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Fifth Outline Level</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Sixth Outline Level</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Seventh Outline Level</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en-US"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Edit Master text styles</a:t>
            </a:r>
            <a:endParaRPr b="0" lang="en-US"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en-US"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en-US"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en-US"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en-US" sz="1800" spc="-1" strike="noStrike">
              <a:solidFill>
                <a:srgbClr val="000000"/>
              </a:solidFill>
              <a:latin typeface="Calibri"/>
            </a:endParaRPr>
          </a:p>
        </p:txBody>
      </p:sp>
      <p:sp>
        <p:nvSpPr>
          <p:cNvPr id="43" name="PlaceHolder 3"/>
          <p:cNvSpPr>
            <a:spLocks noGrp="1"/>
          </p:cNvSpPr>
          <p:nvPr>
            <p:ph type="dt" idx="4"/>
          </p:nvPr>
        </p:nvSpPr>
        <p:spPr>
          <a:xfrm>
            <a:off x="838080" y="6356520"/>
            <a:ext cx="2742840" cy="364680"/>
          </a:xfrm>
          <a:prstGeom prst="rect">
            <a:avLst/>
          </a:prstGeom>
        </p:spPr>
        <p:txBody>
          <a:bodyPr anchor="ctr">
            <a:noAutofit/>
          </a:bodyPr>
          <a:lstStyle>
            <a:lvl1pPr>
              <a:lnSpc>
                <a:spcPct val="100000"/>
              </a:lnSpc>
              <a:defRPr b="0" lang="en-US" sz="1200" spc="-1" strike="noStrike">
                <a:solidFill>
                  <a:srgbClr val="8b8b8b"/>
                </a:solidFill>
                <a:latin typeface="Calibri"/>
              </a:defRPr>
            </a:lvl1pPr>
          </a:lstStyle>
          <a:p>
            <a:pPr>
              <a:lnSpc>
                <a:spcPct val="100000"/>
              </a:lnSpc>
            </a:pPr>
            <a:r>
              <a:rPr b="0" lang="en-US" sz="1200" spc="-1" strike="noStrike">
                <a:solidFill>
                  <a:srgbClr val="8b8b8b"/>
                </a:solidFill>
                <a:latin typeface="Calibri"/>
              </a:rPr>
              <a:t>&lt;date/time&gt;</a:t>
            </a:r>
            <a:endParaRPr b="0" lang="en-US" sz="1200" spc="-1" strike="noStrike">
              <a:latin typeface="Calibri"/>
            </a:endParaRPr>
          </a:p>
        </p:txBody>
      </p:sp>
      <p:sp>
        <p:nvSpPr>
          <p:cNvPr id="44" name="PlaceHolder 4"/>
          <p:cNvSpPr>
            <a:spLocks noGrp="1"/>
          </p:cNvSpPr>
          <p:nvPr>
            <p:ph type="ftr" idx="5"/>
          </p:nvPr>
        </p:nvSpPr>
        <p:spPr>
          <a:xfrm>
            <a:off x="4038480" y="6356520"/>
            <a:ext cx="4114440" cy="364680"/>
          </a:xfrm>
          <a:prstGeom prst="rect">
            <a:avLst/>
          </a:prstGeom>
        </p:spPr>
        <p:txBody>
          <a:bodyPr anchor="ctr">
            <a:noAutofit/>
          </a:bodyPr>
          <a:lstStyle>
            <a:lvl1pPr algn="ctr">
              <a:defRPr b="0" lang="en-US" sz="1400" spc="-1" strike="noStrike">
                <a:latin typeface="Calibri"/>
              </a:defRPr>
            </a:lvl1pPr>
          </a:lstStyle>
          <a:p>
            <a:pPr algn="ctr"/>
            <a:r>
              <a:rPr b="0" lang="en-US" sz="1400" spc="-1" strike="noStrike">
                <a:latin typeface="Calibri"/>
              </a:rPr>
              <a:t>&lt;footer&gt;</a:t>
            </a:r>
            <a:endParaRPr b="0" lang="en-US" sz="1400" spc="-1" strike="noStrike">
              <a:latin typeface="Calibri"/>
            </a:endParaRPr>
          </a:p>
        </p:txBody>
      </p:sp>
      <p:sp>
        <p:nvSpPr>
          <p:cNvPr id="45" name="PlaceHolder 5"/>
          <p:cNvSpPr>
            <a:spLocks noGrp="1"/>
          </p:cNvSpPr>
          <p:nvPr>
            <p:ph type="sldNum" idx="6"/>
          </p:nvPr>
        </p:nvSpPr>
        <p:spPr>
          <a:xfrm>
            <a:off x="8610480" y="6356520"/>
            <a:ext cx="2742840" cy="364680"/>
          </a:xfrm>
          <a:prstGeom prst="rect">
            <a:avLst/>
          </a:prstGeom>
        </p:spPr>
        <p:txBody>
          <a:bodyPr anchor="ctr">
            <a:noAutofit/>
          </a:bodyPr>
          <a:lstStyle>
            <a:lvl1pPr algn="r">
              <a:lnSpc>
                <a:spcPct val="100000"/>
              </a:lnSpc>
              <a:defRPr b="0" lang="en-US" sz="1200" spc="-1" strike="noStrike">
                <a:solidFill>
                  <a:srgbClr val="8b8b8b"/>
                </a:solidFill>
                <a:latin typeface="Calibri"/>
              </a:defRPr>
            </a:lvl1pPr>
          </a:lstStyle>
          <a:p>
            <a:pPr algn="r">
              <a:lnSpc>
                <a:spcPct val="100000"/>
              </a:lnSpc>
            </a:pPr>
            <a:fld id="{F1C7CE78-8050-4DD7-ACF3-A97E97FD89AD}" type="slidenum">
              <a:rPr b="0" lang="en-US" sz="1200" spc="-1" strike="noStrike">
                <a:solidFill>
                  <a:srgbClr val="8b8b8b"/>
                </a:solidFill>
                <a:latin typeface="Calibri"/>
              </a:rPr>
              <a:t>&lt;number&gt;</a:t>
            </a:fld>
            <a:endParaRPr b="0" lang="en-US" sz="1200" spc="-1" strike="noStrike">
              <a:latin typeface="Calibri"/>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523880" y="1122480"/>
            <a:ext cx="9143280" cy="2386800"/>
          </a:xfrm>
          <a:prstGeom prst="rect">
            <a:avLst/>
          </a:prstGeom>
        </p:spPr>
        <p:txBody>
          <a:bodyPr lIns="0" rIns="0" tIns="0" bIns="0" anchor="ctr">
            <a:noAutofit/>
          </a:bodyPr>
          <a:p>
            <a:r>
              <a:rPr b="0" lang="en-US" sz="4400" spc="-1" strike="noStrike">
                <a:solidFill>
                  <a:srgbClr val="000000"/>
                </a:solidFill>
                <a:latin typeface="Calibri"/>
              </a:rPr>
              <a:t>Click to edit the title text format</a:t>
            </a:r>
            <a:endParaRPr b="0" lang="en-US" sz="4400" spc="-1" strike="noStrike">
              <a:solidFill>
                <a:srgbClr val="000000"/>
              </a:solidFill>
              <a:latin typeface="Calibri"/>
            </a:endParaRPr>
          </a:p>
        </p:txBody>
      </p:sp>
      <p:sp>
        <p:nvSpPr>
          <p:cNvPr id="83"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2800" spc="-1" strike="noStrike">
                <a:solidFill>
                  <a:srgbClr val="000000"/>
                </a:solidFill>
                <a:latin typeface="Calibri"/>
              </a:rPr>
              <a:t>Click to edit the outline text format</a:t>
            </a:r>
            <a:endParaRPr b="0" lang="en-US"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en-US" sz="2000" spc="-1" strike="noStrike">
                <a:solidFill>
                  <a:srgbClr val="000000"/>
                </a:solidFill>
                <a:latin typeface="Calibri"/>
              </a:rPr>
              <a:t>Second Outline Level</a:t>
            </a:r>
            <a:endParaRPr b="0" lang="en-US"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en-US" sz="1800" spc="-1" strike="noStrike">
                <a:solidFill>
                  <a:srgbClr val="000000"/>
                </a:solidFill>
                <a:latin typeface="Calibri"/>
              </a:rPr>
              <a:t>Third Outline Level</a:t>
            </a:r>
            <a:endParaRPr b="0" lang="en-US"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en-US" sz="1800" spc="-1" strike="noStrike">
                <a:solidFill>
                  <a:srgbClr val="000000"/>
                </a:solidFill>
                <a:latin typeface="Calibri"/>
              </a:rPr>
              <a:t>Fourth Outline Level</a:t>
            </a:r>
            <a:endParaRPr b="0" lang="en-US"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en-US" sz="2000" spc="-1" strike="noStrike">
                <a:solidFill>
                  <a:srgbClr val="000000"/>
                </a:solidFill>
                <a:latin typeface="Calibri"/>
              </a:rPr>
              <a:t>Fifth Outline Level</a:t>
            </a:r>
            <a:endParaRPr b="0" lang="en-US"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en-US" sz="2000" spc="-1" strike="noStrike">
                <a:solidFill>
                  <a:srgbClr val="000000"/>
                </a:solidFill>
                <a:latin typeface="Calibri"/>
              </a:rPr>
              <a:t>Sixth Outline Level</a:t>
            </a:r>
            <a:endParaRPr b="0" lang="en-US"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en-US" sz="2000" spc="-1" strike="noStrike">
                <a:solidFill>
                  <a:srgbClr val="000000"/>
                </a:solidFill>
                <a:latin typeface="Calibri"/>
              </a:rPr>
              <a:t>Seventh Outline Level</a:t>
            </a:r>
            <a:endParaRPr b="0" lang="en-US"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7.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image" Target="../media/image3.png"/><Relationship Id="rId3" Type="http://schemas.openxmlformats.org/officeDocument/2006/relationships/slideLayout" Target="../slideLayouts/slideLayout2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774000" y="670680"/>
            <a:ext cx="10726920" cy="350244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331560" y="221040"/>
            <a:ext cx="11721960" cy="1552320"/>
          </a:xfrm>
          <a:prstGeom prst="rect">
            <a:avLst/>
          </a:prstGeom>
          <a:noFill/>
          <a:ln w="0">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Calibri"/>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D5   UTC</a:t>
            </a:r>
            <a:endParaRPr b="0" lang="en-US" sz="4800" spc="-1" strike="noStrike">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itle 1"/>
          <p:cNvSpPr txBox="1"/>
          <p:nvPr/>
        </p:nvSpPr>
        <p:spPr>
          <a:xfrm>
            <a:off x="1273680" y="173520"/>
            <a:ext cx="9411480" cy="1325160"/>
          </a:xfrm>
          <a:prstGeom prst="rect">
            <a:avLst/>
          </a:prstGeom>
          <a:noFill/>
          <a:ln w="0">
            <a:noFill/>
          </a:ln>
        </p:spPr>
        <p:txBody>
          <a:bodyPr anchor="ctr">
            <a:noAutofit/>
          </a:bodyPr>
          <a:p>
            <a:pPr algn="ctr">
              <a:lnSpc>
                <a:spcPct val="90000"/>
              </a:lnSpc>
            </a:pPr>
            <a:r>
              <a:rPr b="1" lang="fr-BE" sz="5400" spc="-1" strike="noStrike">
                <a:solidFill>
                  <a:srgbClr val="000000"/>
                </a:solidFill>
                <a:latin typeface="Calibri Light"/>
              </a:rPr>
              <a:t>R-ESC DATA: INTRODUCTION</a:t>
            </a:r>
            <a:endParaRPr b="0" lang="en-US" sz="5400" spc="-1" strike="noStrike">
              <a:solidFill>
                <a:srgbClr val="000000"/>
              </a:solidFill>
              <a:latin typeface="Calibri"/>
            </a:endParaRPr>
          </a:p>
        </p:txBody>
      </p:sp>
      <p:sp>
        <p:nvSpPr>
          <p:cNvPr id="123" name="Content Placeholder 2"/>
          <p:cNvSpPr txBox="1"/>
          <p:nvPr/>
        </p:nvSpPr>
        <p:spPr>
          <a:xfrm>
            <a:off x="838080" y="1825560"/>
            <a:ext cx="10515240" cy="4350960"/>
          </a:xfrm>
          <a:prstGeom prst="rect">
            <a:avLst/>
          </a:prstGeom>
          <a:noFill/>
          <a:ln w="0">
            <a:noFill/>
          </a:ln>
        </p:spPr>
        <p:txBody>
          <a:bodyPr>
            <a:normAutofit fontScale="74000"/>
          </a:bodyPr>
          <a:p>
            <a:pPr>
              <a:lnSpc>
                <a:spcPct val="90000"/>
              </a:lnSpc>
              <a:spcBef>
                <a:spcPts val="1001"/>
              </a:spcBef>
              <a:tabLst>
                <a:tab algn="l" pos="0"/>
              </a:tabLst>
            </a:pPr>
            <a:r>
              <a:rPr b="0" lang="en-US" sz="4500" spc="-1" strike="noStrike">
                <a:solidFill>
                  <a:srgbClr val="000000"/>
                </a:solidFill>
                <a:latin typeface="Calibri"/>
              </a:rPr>
              <a:t>The main format for every SWE event day is:</a:t>
            </a:r>
            <a:br/>
            <a:br/>
            <a:r>
              <a:rPr b="0" lang="en-US" sz="2800" spc="-1" strike="noStrike">
                <a:solidFill>
                  <a:srgbClr val="000000"/>
                </a:solidFill>
                <a:latin typeface="Calibri"/>
              </a:rPr>
              <a:t>    </a:t>
            </a:r>
            <a:r>
              <a:rPr b="1" lang="en-US" sz="3200" spc="-1" strike="noStrike">
                <a:solidFill>
                  <a:srgbClr val="000000"/>
                </a:solidFill>
                <a:latin typeface="Calibri"/>
              </a:rPr>
              <a:t>07:00 UTC </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 (only if a significant event is reported + previous day updates after 16:00 UTC if relevant)</a:t>
            </a:r>
            <a:br/>
            <a:br/>
            <a:r>
              <a:rPr b="1" lang="en-US" sz="3200" spc="-1" strike="noStrike">
                <a:solidFill>
                  <a:srgbClr val="000000"/>
                </a:solidFill>
                <a:latin typeface="Calibri"/>
              </a:rPr>
              <a:t>12:00 UTC</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update(only if a significant event is reported) + SREM update for the previous day (available at around 12:00 UTC)</a:t>
            </a:r>
            <a:br/>
            <a:br/>
            <a:r>
              <a:rPr b="1" lang="en-US" sz="3200" spc="-1" strike="noStrike">
                <a:solidFill>
                  <a:srgbClr val="000000"/>
                </a:solidFill>
                <a:latin typeface="Calibri"/>
              </a:rPr>
              <a:t>16:00 UTC</a:t>
            </a:r>
            <a:endParaRPr b="0" lang="en-US" sz="3200" spc="-1" strike="noStrike">
              <a:solidFill>
                <a:srgbClr val="000000"/>
              </a:solidFill>
              <a:latin typeface="Calibri"/>
            </a:endParaRPr>
          </a:p>
          <a:p>
            <a:pPr marL="228600" indent="-228240">
              <a:lnSpc>
                <a:spcPct val="90000"/>
              </a:lnSpc>
              <a:spcBef>
                <a:spcPts val="1001"/>
              </a:spcBef>
              <a:buClr>
                <a:srgbClr val="000000"/>
              </a:buClr>
              <a:buFont typeface="Arial"/>
              <a:buChar char="•"/>
              <a:tabLst>
                <a:tab algn="l" pos="0"/>
              </a:tabLst>
            </a:pPr>
            <a:r>
              <a:rPr b="0" lang="en-US" sz="2800" spc="-1" strike="noStrike">
                <a:solidFill>
                  <a:srgbClr val="000000"/>
                </a:solidFill>
                <a:latin typeface="Calibri"/>
              </a:rPr>
              <a:t>COMESEP update (only if a significant event is reported) + SPM forecast for the next day (available at around 14:30 UTC) + EPT flux for previous week minus last two days</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itle 1"/>
          <p:cNvSpPr txBox="1"/>
          <p:nvPr/>
        </p:nvSpPr>
        <p:spPr>
          <a:xfrm>
            <a:off x="838080" y="365040"/>
            <a:ext cx="10515240" cy="1325160"/>
          </a:xfrm>
          <a:prstGeom prst="rect">
            <a:avLst/>
          </a:prstGeom>
          <a:noFill/>
          <a:ln w="0">
            <a:noFill/>
          </a:ln>
        </p:spPr>
        <p:txBody>
          <a:bodyPr anchor="ctr">
            <a:noAutofit/>
          </a:bodyPr>
          <a:p>
            <a:pPr>
              <a:lnSpc>
                <a:spcPct val="90000"/>
              </a:lnSpc>
            </a:pPr>
            <a:r>
              <a:rPr b="0" lang="fr-BE" sz="4400" spc="-1" strike="noStrike">
                <a:solidFill>
                  <a:srgbClr val="000000"/>
                </a:solidFill>
                <a:latin typeface="Calibri Light"/>
              </a:rPr>
              <a:t>DAY 5.1</a:t>
            </a:r>
            <a:endParaRPr b="0" lang="en-US" sz="4400" spc="-1" strike="noStrike">
              <a:solidFill>
                <a:srgbClr val="000000"/>
              </a:solidFill>
              <a:latin typeface="Calibri"/>
            </a:endParaRPr>
          </a:p>
        </p:txBody>
      </p:sp>
      <p:sp>
        <p:nvSpPr>
          <p:cNvPr id="125" name="Content Placeholder 2"/>
          <p:cNvSpPr txBox="1"/>
          <p:nvPr/>
        </p:nvSpPr>
        <p:spPr>
          <a:xfrm>
            <a:off x="838080" y="1825560"/>
            <a:ext cx="10515240" cy="4350960"/>
          </a:xfrm>
          <a:prstGeom prst="rect">
            <a:avLst/>
          </a:prstGeom>
          <a:noFill/>
          <a:ln w="0">
            <a:noFill/>
          </a:ln>
        </p:spPr>
        <p:txBody>
          <a:bodyPr>
            <a:noAutofit/>
          </a:bodyPr>
          <a:p>
            <a:pPr marL="228600" indent="-228240">
              <a:lnSpc>
                <a:spcPct val="90000"/>
              </a:lnSpc>
              <a:spcBef>
                <a:spcPts val="1001"/>
              </a:spcBef>
              <a:buClr>
                <a:srgbClr val="000000"/>
              </a:buClr>
              <a:buFont typeface="Arial"/>
              <a:buChar char="•"/>
            </a:pPr>
            <a:r>
              <a:rPr b="0" lang="fr-BE" sz="2800" spc="-1" strike="noStrike">
                <a:solidFill>
                  <a:srgbClr val="000000"/>
                </a:solidFill>
                <a:latin typeface="Calibri"/>
              </a:rPr>
              <a:t>FRIDAY, 15 SEPTEMBER 2017   07:00 UT</a:t>
            </a:r>
            <a:endParaRPr b="0" lang="en-US" sz="2800" spc="-1" strike="noStrike">
              <a:solidFill>
                <a:srgbClr val="000000"/>
              </a:solidFill>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550440" y="363960"/>
            <a:ext cx="10794240" cy="395280"/>
          </a:xfrm>
          <a:prstGeom prst="rect">
            <a:avLst/>
          </a:prstGeom>
          <a:solidFill>
            <a:schemeClr val="bg1">
              <a:lumMod val="85000"/>
            </a:schemeClr>
          </a:solidFill>
          <a:ln w="0">
            <a:noFill/>
          </a:ln>
        </p:spPr>
        <p:style>
          <a:lnRef idx="0"/>
          <a:fillRef idx="0"/>
          <a:effectRef idx="0"/>
          <a:fontRef idx="minor"/>
        </p:style>
        <p:txBody>
          <a:bodyPr lIns="90000" rIns="90000" tIns="45000" bIns="45000">
            <a:spAutoFit/>
          </a:bodyPr>
          <a:p>
            <a:pPr>
              <a:lnSpc>
                <a:spcPct val="100000"/>
              </a:lnSpc>
            </a:pPr>
            <a:r>
              <a:rPr b="1" lang="fr-BE" sz="2000" spc="-1" strike="noStrike">
                <a:solidFill>
                  <a:srgbClr val="000000"/>
                </a:solidFill>
                <a:latin typeface="Agency FB"/>
              </a:rPr>
              <a:t>15/09/2017    07:00 UT</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R.134 COMESEP</a:t>
            </a:r>
            <a:endParaRPr b="0" lang="en-US" sz="2000" spc="-1" strike="noStrike">
              <a:latin typeface="Calibri"/>
            </a:endParaRPr>
          </a:p>
        </p:txBody>
      </p:sp>
      <p:sp>
        <p:nvSpPr>
          <p:cNvPr id="127" name="CustomShape 2"/>
          <p:cNvSpPr/>
          <p:nvPr/>
        </p:nvSpPr>
        <p:spPr>
          <a:xfrm>
            <a:off x="6282360" y="917280"/>
            <a:ext cx="2916720" cy="637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en-US" sz="1200" spc="-1" strike="noStrike" u="sng">
                <a:solidFill>
                  <a:srgbClr val="000000"/>
                </a:solidFill>
                <a:uFillTx/>
                <a:latin typeface="Calibri"/>
              </a:rPr>
              <a:t>FORECASTS on 14/09/2017 (after 16:00 UT)</a:t>
            </a:r>
            <a:endParaRPr b="0" lang="en-US" sz="1200" spc="-1" strike="noStrike">
              <a:latin typeface="Calibri"/>
            </a:endParaRPr>
          </a:p>
          <a:p>
            <a:pPr>
              <a:lnSpc>
                <a:spcPct val="100000"/>
              </a:lnSpc>
            </a:pPr>
            <a:endParaRPr b="0" lang="en-US" sz="1200" spc="-1" strike="noStrike">
              <a:latin typeface="Calibri"/>
            </a:endParaRPr>
          </a:p>
          <a:p>
            <a:pPr>
              <a:lnSpc>
                <a:spcPct val="100000"/>
              </a:lnSpc>
            </a:pPr>
            <a:endParaRPr b="0" lang="en-US" sz="1200" spc="-1" strike="noStrike">
              <a:latin typeface="Calibri"/>
            </a:endParaRPr>
          </a:p>
        </p:txBody>
      </p:sp>
      <p:pic>
        <p:nvPicPr>
          <p:cNvPr id="128" name="Picture 2" descr=""/>
          <p:cNvPicPr/>
          <p:nvPr/>
        </p:nvPicPr>
        <p:blipFill>
          <a:blip r:embed="rId1"/>
          <a:stretch/>
        </p:blipFill>
        <p:spPr>
          <a:xfrm>
            <a:off x="550440" y="917280"/>
            <a:ext cx="5502240" cy="582192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CustomShape 1"/>
          <p:cNvSpPr/>
          <p:nvPr/>
        </p:nvSpPr>
        <p:spPr>
          <a:xfrm>
            <a:off x="550440" y="363960"/>
            <a:ext cx="10794240" cy="395280"/>
          </a:xfrm>
          <a:prstGeom prst="rect">
            <a:avLst/>
          </a:prstGeom>
          <a:solidFill>
            <a:schemeClr val="bg1">
              <a:lumMod val="85000"/>
            </a:schemeClr>
          </a:solidFill>
          <a:ln w="0">
            <a:noFill/>
          </a:ln>
        </p:spPr>
        <p:style>
          <a:lnRef idx="0"/>
          <a:fillRef idx="0"/>
          <a:effectRef idx="0"/>
          <a:fontRef idx="minor"/>
        </p:style>
        <p:txBody>
          <a:bodyPr lIns="90000" rIns="90000" tIns="45000" bIns="45000">
            <a:spAutoFit/>
          </a:bodyPr>
          <a:p>
            <a:pPr>
              <a:lnSpc>
                <a:spcPct val="100000"/>
              </a:lnSpc>
            </a:pPr>
            <a:r>
              <a:rPr b="1" lang="fr-BE" sz="2000" spc="-1" strike="noStrike">
                <a:solidFill>
                  <a:srgbClr val="000000"/>
                </a:solidFill>
                <a:latin typeface="Agency FB"/>
              </a:rPr>
              <a:t>15/09/2017    07:00 UT</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a:t>
            </a:r>
            <a:r>
              <a:rPr b="1" lang="fr-BE" sz="2000" spc="-1" strike="noStrike">
                <a:solidFill>
                  <a:srgbClr val="000000"/>
                </a:solidFill>
                <a:latin typeface="Agency FB"/>
              </a:rPr>
              <a:t>  R.134 COMESEP</a:t>
            </a:r>
            <a:endParaRPr b="0" lang="en-US" sz="2000" spc="-1" strike="noStrike">
              <a:latin typeface="Calibri"/>
            </a:endParaRPr>
          </a:p>
        </p:txBody>
      </p:sp>
      <p:sp>
        <p:nvSpPr>
          <p:cNvPr id="130" name="CustomShape 2"/>
          <p:cNvSpPr/>
          <p:nvPr/>
        </p:nvSpPr>
        <p:spPr>
          <a:xfrm>
            <a:off x="6290280" y="890280"/>
            <a:ext cx="2950200" cy="637920"/>
          </a:xfrm>
          <a:prstGeom prst="rect">
            <a:avLst/>
          </a:prstGeom>
          <a:noFill/>
          <a:ln w="0">
            <a:noFill/>
          </a:ln>
        </p:spPr>
        <p:style>
          <a:lnRef idx="0"/>
          <a:fillRef idx="0"/>
          <a:effectRef idx="0"/>
          <a:fontRef idx="minor"/>
        </p:style>
        <p:txBody>
          <a:bodyPr wrap="none" lIns="90000" rIns="90000" tIns="45000" bIns="45000">
            <a:spAutoFit/>
          </a:bodyPr>
          <a:p>
            <a:pPr>
              <a:lnSpc>
                <a:spcPct val="100000"/>
              </a:lnSpc>
            </a:pPr>
            <a:r>
              <a:rPr b="1" lang="en-US" sz="1200" spc="-1" strike="noStrike" u="sng">
                <a:solidFill>
                  <a:srgbClr val="000000"/>
                </a:solidFill>
                <a:uFillTx/>
                <a:latin typeface="Calibri"/>
              </a:rPr>
              <a:t>FORECASTS on 15/09/2017 (00:00 onwards)</a:t>
            </a:r>
            <a:endParaRPr b="0" lang="en-US" sz="1200" spc="-1" strike="noStrike">
              <a:latin typeface="Calibri"/>
            </a:endParaRPr>
          </a:p>
          <a:p>
            <a:pPr>
              <a:lnSpc>
                <a:spcPct val="100000"/>
              </a:lnSpc>
            </a:pPr>
            <a:endParaRPr b="0" lang="en-US" sz="1200" spc="-1" strike="noStrike">
              <a:latin typeface="Calibri"/>
            </a:endParaRPr>
          </a:p>
          <a:p>
            <a:pPr>
              <a:lnSpc>
                <a:spcPct val="100000"/>
              </a:lnSpc>
            </a:pPr>
            <a:endParaRPr b="0" lang="en-US" sz="1200" spc="-1" strike="noStrike">
              <a:latin typeface="Calibri"/>
            </a:endParaRPr>
          </a:p>
        </p:txBody>
      </p:sp>
      <p:pic>
        <p:nvPicPr>
          <p:cNvPr id="131" name="Picture 1" descr=""/>
          <p:cNvPicPr/>
          <p:nvPr/>
        </p:nvPicPr>
        <p:blipFill>
          <a:blip r:embed="rId1"/>
          <a:stretch/>
        </p:blipFill>
        <p:spPr>
          <a:xfrm>
            <a:off x="550440" y="935280"/>
            <a:ext cx="5515200" cy="5639040"/>
          </a:xfrm>
          <a:prstGeom prst="rect">
            <a:avLst/>
          </a:prstGeom>
          <a:ln w="0">
            <a:noFill/>
          </a:ln>
        </p:spPr>
      </p:pic>
      <p:pic>
        <p:nvPicPr>
          <p:cNvPr id="132" name="Picture 3" descr=""/>
          <p:cNvPicPr/>
          <p:nvPr/>
        </p:nvPicPr>
        <p:blipFill>
          <a:blip r:embed="rId2"/>
          <a:stretch/>
        </p:blipFill>
        <p:spPr>
          <a:xfrm>
            <a:off x="1069920" y="1605600"/>
            <a:ext cx="228960" cy="18864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176</TotalTime>
  <Application>Collabora_Office/21.06.20.1$Linux_X86_64 LibreOffice_project/1bc9bd43baea76e8623acb48e0be7dd6b431c06f</Application>
  <AppVersion>15.0000</AppVersion>
  <Words>242</Words>
  <Paragraphs>14</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2022-06-16T10:51:32Z</dcterms:created>
  <dc:creator>Dhiren Kindarkhedia</dc:creator>
  <dc:description/>
  <dc:language>en-US</dc:language>
  <cp:lastModifiedBy/>
  <dcterms:modified xsi:type="dcterms:W3CDTF">2022-09-15T17:59:08Z</dcterms:modified>
  <cp:revision>18</cp:revision>
  <dc:subject/>
  <dc:title>R-ESC DATA: INTRODUCTION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6</vt:i4>
  </property>
</Properties>
</file>