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3.xml.rels" ContentType="application/vnd.openxmlformats-package.relationships+xml"/>
  <Override PartName="/ppt/notesSlides/notesSlide3.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US" sz="4400" spc="-1" strike="noStrike">
                <a:latin typeface="Arial"/>
              </a:rPr>
              <a:t>Click to move the slide</a:t>
            </a:r>
            <a:endParaRPr b="0" lang="en-US" sz="4400" spc="-1" strike="noStrike">
              <a:latin typeface="Arial"/>
            </a:endParaRPr>
          </a:p>
        </p:txBody>
      </p:sp>
      <p:sp>
        <p:nvSpPr>
          <p:cNvPr id="76" name="PlaceHolder 2"/>
          <p:cNvSpPr>
            <a:spLocks noGrp="1"/>
          </p:cNvSpPr>
          <p:nvPr>
            <p:ph type="body"/>
          </p:nvPr>
        </p:nvSpPr>
        <p:spPr>
          <a:xfrm>
            <a:off x="756000" y="5078520"/>
            <a:ext cx="6047640" cy="481104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77"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78"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79"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80"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67A9B103-3393-4382-8844-288DB8DCB181}"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573120" y="1336680"/>
            <a:ext cx="6412680" cy="3607560"/>
          </a:xfrm>
          <a:prstGeom prst="rect">
            <a:avLst/>
          </a:prstGeom>
        </p:spPr>
      </p:sp>
      <p:sp>
        <p:nvSpPr>
          <p:cNvPr id="86" name="PlaceHolder 2"/>
          <p:cNvSpPr>
            <a:spLocks noGrp="1"/>
          </p:cNvSpPr>
          <p:nvPr>
            <p:ph type="body"/>
          </p:nvPr>
        </p:nvSpPr>
        <p:spPr>
          <a:xfrm>
            <a:off x="755640" y="5145120"/>
            <a:ext cx="6047640" cy="4209480"/>
          </a:xfrm>
          <a:prstGeom prst="rect">
            <a:avLst/>
          </a:prstGeom>
        </p:spPr>
        <p:txBody>
          <a:bodyPr lIns="0" rIns="0" tIns="0" bIns="0">
            <a:noAutofit/>
          </a:bodyPr>
          <a:p>
            <a:pPr marL="216000" indent="-215640">
              <a:lnSpc>
                <a:spcPct val="100000"/>
              </a:lnSpc>
              <a:tabLst>
                <a:tab algn="l" pos="0"/>
              </a:tabLst>
            </a:pPr>
            <a:r>
              <a:rPr b="0" lang="en-US" sz="2000" spc="-1" strike="noStrike">
                <a:latin typeface="Arial"/>
              </a:rPr>
              <a:t>In the early hours today the high latitude disturbances weakened. </a:t>
            </a:r>
            <a:endParaRPr b="0" lang="en-US" sz="2000" spc="-1" strike="noStrike">
              <a:latin typeface="Arial"/>
            </a:endParaRPr>
          </a:p>
          <a:p>
            <a:pPr marL="216000" indent="-215640">
              <a:lnSpc>
                <a:spcPct val="100000"/>
              </a:lnSpc>
              <a:tabLst>
                <a:tab algn="l" pos="0"/>
              </a:tabLst>
            </a:pPr>
            <a:r>
              <a:rPr b="0" lang="en-US" sz="2000" spc="-1" strike="noStrike">
                <a:latin typeface="Arial"/>
              </a:rPr>
              <a:t>At the current time, the ionosphere is quiet.</a:t>
            </a:r>
            <a:endParaRPr b="0" lang="en-US" sz="2000" spc="-1" strike="noStrike">
              <a:latin typeface="Arial"/>
            </a:endParaRPr>
          </a:p>
          <a:p>
            <a:pPr marL="216000" indent="-215640">
              <a:lnSpc>
                <a:spcPct val="100000"/>
              </a:lnSpc>
              <a:tabLst>
                <a:tab algn="l" pos="0"/>
              </a:tabLst>
            </a:pPr>
            <a:endParaRPr b="0" lang="en-US" sz="2000" spc="-1" strike="noStrike">
              <a:latin typeface="Arial"/>
            </a:endParaRPr>
          </a:p>
        </p:txBody>
      </p:sp>
      <p:sp>
        <p:nvSpPr>
          <p:cNvPr id="87" name="CustomShape 3"/>
          <p:cNvSpPr/>
          <p:nvPr/>
        </p:nvSpPr>
        <p:spPr>
          <a:xfrm>
            <a:off x="4281480" y="10155240"/>
            <a:ext cx="3276000" cy="535680"/>
          </a:xfrm>
          <a:prstGeom prst="rect">
            <a:avLst/>
          </a:prstGeom>
          <a:noFill/>
          <a:ln>
            <a:noFill/>
          </a:ln>
        </p:spPr>
        <p:style>
          <a:lnRef idx="0"/>
          <a:fillRef idx="0"/>
          <a:effectRef idx="0"/>
          <a:fontRef idx="minor"/>
        </p:style>
        <p:txBody>
          <a:bodyPr lIns="90000" rIns="90000" tIns="45000" bIns="45000" anchor="b">
            <a:noAutofit/>
          </a:bodyPr>
          <a:p>
            <a:pPr algn="r">
              <a:lnSpc>
                <a:spcPct val="100000"/>
              </a:lnSpc>
            </a:pPr>
            <a:fld id="{0D35D26B-26FD-40CC-A5FF-27F52097836D}" type="slidenum">
              <a:rPr b="0" lang="en-GB" sz="1200" spc="-1" strike="noStrike">
                <a:latin typeface="Times New Roman"/>
              </a:rPr>
              <a:t>&lt;number&gt;</a:t>
            </a:fld>
            <a:endParaRPr b="0" lang="en-US"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3"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24"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6"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8"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29"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31"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32"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33"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34"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35"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36"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9"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0"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2"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4"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45"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7" name="PlaceHolder 1"/>
          <p:cNvSpPr>
            <a:spLocks noGrp="1"/>
          </p:cNvSpPr>
          <p:nvPr>
            <p:ph type="subTitle"/>
          </p:nvPr>
        </p:nvSpPr>
        <p:spPr>
          <a:xfrm>
            <a:off x="504000" y="226080"/>
            <a:ext cx="9070920" cy="4385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9"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0"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51"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3"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54"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5"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7"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9"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1"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62"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4"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6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6"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67"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9"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70"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71"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72"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73"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74"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7"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 name="PlaceHolder 1"/>
          <p:cNvSpPr>
            <a:spLocks noGrp="1"/>
          </p:cNvSpPr>
          <p:nvPr>
            <p:ph type="subTitle"/>
          </p:nvPr>
        </p:nvSpPr>
        <p:spPr>
          <a:xfrm>
            <a:off x="504000" y="226080"/>
            <a:ext cx="9070920" cy="4385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11"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12"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13"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15"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1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17"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19"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0"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1"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0920" cy="945720"/>
          </a:xfrm>
          <a:prstGeom prst="rect">
            <a:avLst/>
          </a:prstGeom>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8"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Relationship Id="rId3"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D4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504000" y="226080"/>
            <a:ext cx="9070920" cy="945720"/>
          </a:xfrm>
          <a:prstGeom prst="rect">
            <a:avLst/>
          </a:prstGeom>
          <a:noFill/>
          <a:ln>
            <a:noFill/>
          </a:ln>
        </p:spPr>
        <p:style>
          <a:lnRef idx="0"/>
          <a:fillRef idx="0"/>
          <a:effectRef idx="0"/>
          <a:fontRef idx="minor"/>
        </p:style>
        <p:txBody>
          <a:bodyPr lIns="0" rIns="0" tIns="0" bIns="0" anchor="ctr">
            <a:noAutofit/>
          </a:bodyPr>
          <a:p>
            <a:pPr>
              <a:lnSpc>
                <a:spcPct val="90000"/>
              </a:lnSpc>
            </a:pPr>
            <a:r>
              <a:rPr b="0" lang="en-GB" sz="2400" spc="-1" strike="noStrike">
                <a:solidFill>
                  <a:srgbClr val="000000"/>
                </a:solidFill>
                <a:latin typeface="Arial"/>
                <a:ea typeface="DejaVu Sans"/>
              </a:rPr>
              <a:t>NMA</a:t>
            </a:r>
            <a:br/>
            <a:r>
              <a:rPr b="0" lang="en-US" sz="2400" spc="-1" strike="noStrike">
                <a:solidFill>
                  <a:srgbClr val="000000"/>
                </a:solidFill>
                <a:latin typeface="Arial"/>
                <a:ea typeface="DejaVu Sans"/>
              </a:rPr>
              <a:t>I.109a ROTI maps (Northern Europe) </a:t>
            </a:r>
            <a:endParaRPr b="0" lang="en-US" sz="2400" spc="-1" strike="noStrike">
              <a:latin typeface="Arial"/>
            </a:endParaRPr>
          </a:p>
        </p:txBody>
      </p:sp>
      <p:pic>
        <p:nvPicPr>
          <p:cNvPr id="84" name="Inhaltsplatzhalter 4" descr=""/>
          <p:cNvPicPr/>
          <p:nvPr/>
        </p:nvPicPr>
        <p:blipFill>
          <a:blip r:embed="rId1"/>
          <a:stretch/>
        </p:blipFill>
        <p:spPr>
          <a:xfrm>
            <a:off x="861480" y="1939320"/>
            <a:ext cx="7827120" cy="243468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LibreOffice/6.4.7.2$Linux_X86_64 LibreOffice_project/40$Build-2</Application>
  <Words>33</Words>
  <Paragraphs>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2022-09-06T08:55:17Z</dcterms:modified>
  <cp:revision>6</cp:revision>
  <dc:subject/>
  <dc:title>PowerPoint-Präsentation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