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sldImg"/>
          </p:nvPr>
        </p:nvSpPr>
        <p:spPr>
          <a:xfrm>
            <a:off x="216000" y="812520"/>
            <a:ext cx="7127280" cy="4008960"/>
          </a:xfrm>
          <a:prstGeom prst="rect">
            <a:avLst/>
          </a:prstGeom>
        </p:spPr>
        <p:txBody>
          <a:bodyPr lIns="0" rIns="0" tIns="0" bIns="0" anchor="ctr">
            <a:noAutofit/>
          </a:bodyPr>
          <a:p>
            <a:pPr algn="ctr"/>
            <a:r>
              <a:rPr b="0" lang="en-US" sz="4400" spc="-1" strike="noStrike">
                <a:latin typeface="Arial"/>
              </a:rPr>
              <a:t>Click to move the slide</a:t>
            </a:r>
            <a:endParaRPr b="0" lang="en-US" sz="4400" spc="-1" strike="noStrike">
              <a:latin typeface="Arial"/>
            </a:endParaRPr>
          </a:p>
        </p:txBody>
      </p:sp>
      <p:sp>
        <p:nvSpPr>
          <p:cNvPr id="77" name="PlaceHolder 2"/>
          <p:cNvSpPr>
            <a:spLocks noGrp="1"/>
          </p:cNvSpPr>
          <p:nvPr>
            <p:ph type="body"/>
          </p:nvPr>
        </p:nvSpPr>
        <p:spPr>
          <a:xfrm>
            <a:off x="756000" y="5078520"/>
            <a:ext cx="6047640" cy="4811040"/>
          </a:xfrm>
          <a:prstGeom prst="rect">
            <a:avLst/>
          </a:prstGeom>
        </p:spPr>
        <p:txBody>
          <a:bodyPr lIns="0" rIns="0" tIns="0" bIns="0">
            <a:noAutofit/>
          </a:bodyPr>
          <a:p>
            <a:r>
              <a:rPr b="0" lang="en-US" sz="2000" spc="-1" strike="noStrike">
                <a:latin typeface="Arial"/>
              </a:rPr>
              <a:t>Click to edit the notes format</a:t>
            </a:r>
            <a:endParaRPr b="0" lang="en-US" sz="2000" spc="-1" strike="noStrike">
              <a:latin typeface="Arial"/>
            </a:endParaRPr>
          </a:p>
        </p:txBody>
      </p:sp>
      <p:sp>
        <p:nvSpPr>
          <p:cNvPr id="78" name="PlaceHolder 3"/>
          <p:cNvSpPr>
            <a:spLocks noGrp="1"/>
          </p:cNvSpPr>
          <p:nvPr>
            <p:ph type="hdr"/>
          </p:nvPr>
        </p:nvSpPr>
        <p:spPr>
          <a:xfrm>
            <a:off x="0" y="0"/>
            <a:ext cx="3280680" cy="534240"/>
          </a:xfrm>
          <a:prstGeom prst="rect">
            <a:avLst/>
          </a:prstGeom>
        </p:spPr>
        <p:txBody>
          <a:bodyPr lIns="0" rIns="0" tIns="0" bIns="0">
            <a:noAutofit/>
          </a:bodyPr>
          <a:p>
            <a:r>
              <a:rPr b="0" lang="en-US" sz="1400" spc="-1" strike="noStrike">
                <a:latin typeface="Times New Roman"/>
              </a:rPr>
              <a:t>&lt;header&gt;</a:t>
            </a:r>
            <a:endParaRPr b="0" lang="en-US" sz="1400" spc="-1" strike="noStrike">
              <a:latin typeface="Times New Roman"/>
            </a:endParaRPr>
          </a:p>
        </p:txBody>
      </p:sp>
      <p:sp>
        <p:nvSpPr>
          <p:cNvPr id="79" name="PlaceHolder 4"/>
          <p:cNvSpPr>
            <a:spLocks noGrp="1"/>
          </p:cNvSpPr>
          <p:nvPr>
            <p:ph type="dt"/>
          </p:nvPr>
        </p:nvSpPr>
        <p:spPr>
          <a:xfrm>
            <a:off x="4278960" y="0"/>
            <a:ext cx="3280680" cy="534240"/>
          </a:xfrm>
          <a:prstGeom prst="rect">
            <a:avLst/>
          </a:prstGeom>
        </p:spPr>
        <p:txBody>
          <a:bodyPr lIns="0" rIns="0" tIns="0" bIns="0">
            <a:noAutofit/>
          </a:bodyPr>
          <a:p>
            <a:pPr algn="r"/>
            <a:r>
              <a:rPr b="0" lang="en-US" sz="1400" spc="-1" strike="noStrike">
                <a:latin typeface="Times New Roman"/>
              </a:rPr>
              <a:t>&lt;date/time&gt;</a:t>
            </a:r>
            <a:endParaRPr b="0" lang="en-US" sz="1400" spc="-1" strike="noStrike">
              <a:latin typeface="Times New Roman"/>
            </a:endParaRPr>
          </a:p>
        </p:txBody>
      </p:sp>
      <p:sp>
        <p:nvSpPr>
          <p:cNvPr id="80" name="PlaceHolder 5"/>
          <p:cNvSpPr>
            <a:spLocks noGrp="1"/>
          </p:cNvSpPr>
          <p:nvPr>
            <p:ph type="ftr"/>
          </p:nvPr>
        </p:nvSpPr>
        <p:spPr>
          <a:xfrm>
            <a:off x="0" y="10157400"/>
            <a:ext cx="3280680" cy="534240"/>
          </a:xfrm>
          <a:prstGeom prst="rect">
            <a:avLst/>
          </a:prstGeom>
        </p:spPr>
        <p:txBody>
          <a:bodyPr lIns="0" rIns="0" tIns="0" bIns="0" anchor="b">
            <a:noAutofit/>
          </a:bodyPr>
          <a:p>
            <a:r>
              <a:rPr b="0" lang="en-US" sz="1400" spc="-1" strike="noStrike">
                <a:latin typeface="Times New Roman"/>
              </a:rPr>
              <a:t>&lt;footer&gt;</a:t>
            </a:r>
            <a:endParaRPr b="0" lang="en-US" sz="1400" spc="-1" strike="noStrike">
              <a:latin typeface="Times New Roman"/>
            </a:endParaRPr>
          </a:p>
        </p:txBody>
      </p:sp>
      <p:sp>
        <p:nvSpPr>
          <p:cNvPr id="81"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973E285A-59CF-4BC1-89B4-F58F390AD488}" type="slidenum">
              <a:rPr b="0" lang="en-US" sz="1400" spc="-1" strike="noStrike">
                <a:latin typeface="Times New Roman"/>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PlaceHolder 1"/>
          <p:cNvSpPr>
            <a:spLocks noGrp="1"/>
          </p:cNvSpPr>
          <p:nvPr>
            <p:ph type="sldImg"/>
          </p:nvPr>
        </p:nvSpPr>
        <p:spPr>
          <a:xfrm>
            <a:off x="573120" y="1336680"/>
            <a:ext cx="6413040" cy="3607920"/>
          </a:xfrm>
          <a:prstGeom prst="rect">
            <a:avLst/>
          </a:prstGeom>
        </p:spPr>
      </p:sp>
      <p:sp>
        <p:nvSpPr>
          <p:cNvPr id="99" name="PlaceHolder 2"/>
          <p:cNvSpPr>
            <a:spLocks noGrp="1"/>
          </p:cNvSpPr>
          <p:nvPr>
            <p:ph type="body"/>
          </p:nvPr>
        </p:nvSpPr>
        <p:spPr>
          <a:xfrm>
            <a:off x="755640" y="5145120"/>
            <a:ext cx="6048000" cy="4209840"/>
          </a:xfrm>
          <a:prstGeom prst="rect">
            <a:avLst/>
          </a:prstGeom>
        </p:spPr>
        <p:txBody>
          <a:bodyPr>
            <a:noAutofit/>
          </a:bodyPr>
          <a:p>
            <a:pPr>
              <a:lnSpc>
                <a:spcPct val="100000"/>
              </a:lnSpc>
              <a:tabLst>
                <a:tab algn="l" pos="0"/>
              </a:tabLst>
            </a:pPr>
            <a:r>
              <a:rPr b="0" lang="en-US" sz="2000" spc="-1" strike="noStrike">
                <a:latin typeface="Arial"/>
              </a:rPr>
              <a:t>Periodically enhanced VTEC values in the auroral oval region during night. Such observations are typically related to particle precipitation in the auroral zone and/or plasma transport from the dayside.</a:t>
            </a:r>
            <a:endParaRPr b="0" lang="en-US" sz="2000" spc="-1" strike="noStrike">
              <a:latin typeface="Arial"/>
            </a:endParaRPr>
          </a:p>
          <a:p>
            <a:pPr>
              <a:lnSpc>
                <a:spcPct val="100000"/>
              </a:lnSpc>
              <a:tabLst>
                <a:tab algn="l" pos="0"/>
              </a:tabLst>
            </a:pPr>
            <a:endParaRPr b="0" lang="en-US" sz="2000" spc="-1" strike="noStrike">
              <a:latin typeface="Arial"/>
            </a:endParaRPr>
          </a:p>
        </p:txBody>
      </p:sp>
      <p:sp>
        <p:nvSpPr>
          <p:cNvPr id="100" name="TextShape 3"/>
          <p:cNvSpPr txBox="1"/>
          <p:nvPr/>
        </p:nvSpPr>
        <p:spPr>
          <a:xfrm>
            <a:off x="4281480" y="10155240"/>
            <a:ext cx="3276360" cy="536040"/>
          </a:xfrm>
          <a:prstGeom prst="rect">
            <a:avLst/>
          </a:prstGeom>
          <a:noFill/>
          <a:ln>
            <a:noFill/>
          </a:ln>
        </p:spPr>
        <p:txBody>
          <a:bodyPr anchor="b">
            <a:noAutofit/>
          </a:bodyPr>
          <a:p>
            <a:pPr algn="r">
              <a:lnSpc>
                <a:spcPct val="100000"/>
              </a:lnSpc>
            </a:pPr>
            <a:fld id="{D5628703-E431-4D24-AF3F-DB9A8F92461F}" type="slidenum">
              <a:rPr b="0" lang="en-GB" sz="1200" spc="-1" strike="noStrike">
                <a:latin typeface="Times New Roman"/>
              </a:rPr>
              <a:t>&lt;number&gt;</a:t>
            </a:fld>
            <a:endParaRPr b="0" lang="en-US" sz="1200" spc="-1" strike="noStrike">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sldImg"/>
          </p:nvPr>
        </p:nvSpPr>
        <p:spPr>
          <a:xfrm>
            <a:off x="573120" y="1336680"/>
            <a:ext cx="6413040" cy="3607920"/>
          </a:xfrm>
          <a:prstGeom prst="rect">
            <a:avLst/>
          </a:prstGeom>
        </p:spPr>
      </p:sp>
      <p:sp>
        <p:nvSpPr>
          <p:cNvPr id="102" name="PlaceHolder 2"/>
          <p:cNvSpPr>
            <a:spLocks noGrp="1"/>
          </p:cNvSpPr>
          <p:nvPr>
            <p:ph type="body"/>
          </p:nvPr>
        </p:nvSpPr>
        <p:spPr>
          <a:xfrm>
            <a:off x="755640" y="5145120"/>
            <a:ext cx="6048000" cy="4209840"/>
          </a:xfrm>
          <a:prstGeom prst="rect">
            <a:avLst/>
          </a:prstGeom>
        </p:spPr>
        <p:txBody>
          <a:bodyPr>
            <a:noAutofit/>
          </a:bodyPr>
          <a:p>
            <a:pPr>
              <a:lnSpc>
                <a:spcPct val="100000"/>
              </a:lnSpc>
              <a:tabLst>
                <a:tab algn="l" pos="0"/>
              </a:tabLst>
            </a:pPr>
            <a:r>
              <a:rPr b="0" lang="en-US" sz="2000" spc="-1" strike="noStrike">
                <a:latin typeface="Arial"/>
              </a:rPr>
              <a:t>TEC depletion in the morning. (Lower-than-normal TEC values during the day over large areas)</a:t>
            </a:r>
            <a:endParaRPr b="0" lang="en-US" sz="2000" spc="-1" strike="noStrike">
              <a:latin typeface="Arial"/>
            </a:endParaRPr>
          </a:p>
          <a:p>
            <a:pPr>
              <a:lnSpc>
                <a:spcPct val="100000"/>
              </a:lnSpc>
              <a:tabLst>
                <a:tab algn="l" pos="0"/>
              </a:tabLst>
            </a:pPr>
            <a:endParaRPr b="0" lang="en-US" sz="2000" spc="-1" strike="noStrike">
              <a:latin typeface="Arial"/>
            </a:endParaRPr>
          </a:p>
        </p:txBody>
      </p:sp>
      <p:sp>
        <p:nvSpPr>
          <p:cNvPr id="103" name="TextShape 3"/>
          <p:cNvSpPr txBox="1"/>
          <p:nvPr/>
        </p:nvSpPr>
        <p:spPr>
          <a:xfrm>
            <a:off x="4281480" y="10155240"/>
            <a:ext cx="3276360" cy="536040"/>
          </a:xfrm>
          <a:prstGeom prst="rect">
            <a:avLst/>
          </a:prstGeom>
          <a:noFill/>
          <a:ln>
            <a:noFill/>
          </a:ln>
        </p:spPr>
        <p:txBody>
          <a:bodyPr anchor="b">
            <a:noAutofit/>
          </a:bodyPr>
          <a:p>
            <a:pPr algn="r">
              <a:lnSpc>
                <a:spcPct val="100000"/>
              </a:lnSpc>
            </a:pPr>
            <a:fld id="{7B94B0F8-BEA8-4226-88EC-4677C3CAD056}" type="slidenum">
              <a:rPr b="0" lang="en-GB" sz="1200" spc="-1" strike="noStrike">
                <a:latin typeface="Times New Roman"/>
              </a:rPr>
              <a:t>&lt;number&gt;</a:t>
            </a:fld>
            <a:endParaRPr b="0" lang="en-US" sz="1200" spc="-1" strike="noStrike">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sldImg"/>
          </p:nvPr>
        </p:nvSpPr>
        <p:spPr>
          <a:xfrm>
            <a:off x="573120" y="1336680"/>
            <a:ext cx="6413040" cy="3607920"/>
          </a:xfrm>
          <a:prstGeom prst="rect">
            <a:avLst/>
          </a:prstGeom>
        </p:spPr>
      </p:sp>
      <p:sp>
        <p:nvSpPr>
          <p:cNvPr id="105" name="PlaceHolder 2"/>
          <p:cNvSpPr>
            <a:spLocks noGrp="1"/>
          </p:cNvSpPr>
          <p:nvPr>
            <p:ph type="body"/>
          </p:nvPr>
        </p:nvSpPr>
        <p:spPr>
          <a:xfrm>
            <a:off x="755640" y="5145120"/>
            <a:ext cx="6048000" cy="4209840"/>
          </a:xfrm>
          <a:prstGeom prst="rect">
            <a:avLst/>
          </a:prstGeom>
        </p:spPr>
        <p:txBody>
          <a:bodyPr>
            <a:noAutofit/>
          </a:bodyPr>
          <a:p>
            <a:pPr>
              <a:lnSpc>
                <a:spcPct val="100000"/>
              </a:lnSpc>
              <a:tabLst>
                <a:tab algn="l" pos="0"/>
              </a:tabLst>
            </a:pPr>
            <a:r>
              <a:rPr b="0" lang="de-DE" sz="2000" spc="-1" strike="noStrike">
                <a:latin typeface="Arial"/>
              </a:rPr>
              <a:t>Significantly enhanced atmospheric density starting 12 UT</a:t>
            </a:r>
            <a:endParaRPr b="0" lang="en-US" sz="2000" spc="-1" strike="noStrike">
              <a:latin typeface="Arial"/>
            </a:endParaRPr>
          </a:p>
          <a:p>
            <a:pPr>
              <a:lnSpc>
                <a:spcPct val="100000"/>
              </a:lnSpc>
              <a:tabLst>
                <a:tab algn="l" pos="0"/>
              </a:tabLst>
            </a:pPr>
            <a:endParaRPr b="0" lang="en-US" sz="2000" spc="-1" strike="noStrike">
              <a:latin typeface="Arial"/>
            </a:endParaRPr>
          </a:p>
        </p:txBody>
      </p:sp>
      <p:sp>
        <p:nvSpPr>
          <p:cNvPr id="106" name="TextShape 3"/>
          <p:cNvSpPr txBox="1"/>
          <p:nvPr/>
        </p:nvSpPr>
        <p:spPr>
          <a:xfrm>
            <a:off x="4281480" y="10155240"/>
            <a:ext cx="3276360" cy="536040"/>
          </a:xfrm>
          <a:prstGeom prst="rect">
            <a:avLst/>
          </a:prstGeom>
          <a:noFill/>
          <a:ln>
            <a:noFill/>
          </a:ln>
        </p:spPr>
        <p:txBody>
          <a:bodyPr anchor="b">
            <a:noAutofit/>
          </a:bodyPr>
          <a:p>
            <a:pPr algn="r">
              <a:lnSpc>
                <a:spcPct val="100000"/>
              </a:lnSpc>
            </a:pPr>
            <a:fld id="{C87D6E3B-2B1B-4F76-8FA9-B4D069884249}" type="slidenum">
              <a:rPr b="0" lang="en-GB" sz="1200" spc="-1" strike="noStrike">
                <a:latin typeface="Times New Roman"/>
              </a:rPr>
              <a:t>&lt;number&gt;</a:t>
            </a:fld>
            <a:endParaRPr b="0" lang="en-US" sz="1200" spc="-1" strike="noStrike">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sldImg"/>
          </p:nvPr>
        </p:nvSpPr>
        <p:spPr>
          <a:xfrm>
            <a:off x="573120" y="1336680"/>
            <a:ext cx="6413040" cy="3607920"/>
          </a:xfrm>
          <a:prstGeom prst="rect">
            <a:avLst/>
          </a:prstGeom>
        </p:spPr>
      </p:sp>
      <p:sp>
        <p:nvSpPr>
          <p:cNvPr id="108" name="PlaceHolder 2"/>
          <p:cNvSpPr>
            <a:spLocks noGrp="1"/>
          </p:cNvSpPr>
          <p:nvPr>
            <p:ph type="body"/>
          </p:nvPr>
        </p:nvSpPr>
        <p:spPr>
          <a:xfrm>
            <a:off x="755640" y="5145120"/>
            <a:ext cx="6048000" cy="4209840"/>
          </a:xfrm>
          <a:prstGeom prst="rect">
            <a:avLst/>
          </a:prstGeom>
        </p:spPr>
        <p:txBody>
          <a:bodyPr>
            <a:noAutofit/>
          </a:bodyPr>
          <a:p>
            <a:pPr>
              <a:lnSpc>
                <a:spcPct val="100000"/>
              </a:lnSpc>
              <a:tabLst>
                <a:tab algn="l" pos="0"/>
              </a:tabLst>
            </a:pPr>
            <a:r>
              <a:rPr b="0" lang="de-DE" sz="2000" spc="-1" strike="noStrike">
                <a:latin typeface="Arial"/>
              </a:rPr>
              <a:t>Enhanced TEC (compared to quiet conditions) over central Europe in the afternoon hours</a:t>
            </a:r>
            <a:endParaRPr b="0" lang="en-US" sz="2000" spc="-1" strike="noStrike">
              <a:latin typeface="Arial"/>
            </a:endParaRPr>
          </a:p>
          <a:p>
            <a:pPr>
              <a:lnSpc>
                <a:spcPct val="100000"/>
              </a:lnSpc>
              <a:tabLst>
                <a:tab algn="l" pos="0"/>
              </a:tabLst>
            </a:pPr>
            <a:endParaRPr b="0" lang="en-US" sz="2000" spc="-1" strike="noStrike">
              <a:latin typeface="Arial"/>
            </a:endParaRPr>
          </a:p>
        </p:txBody>
      </p:sp>
      <p:sp>
        <p:nvSpPr>
          <p:cNvPr id="109" name="TextShape 3"/>
          <p:cNvSpPr txBox="1"/>
          <p:nvPr/>
        </p:nvSpPr>
        <p:spPr>
          <a:xfrm>
            <a:off x="4281480" y="10155240"/>
            <a:ext cx="3276360" cy="536040"/>
          </a:xfrm>
          <a:prstGeom prst="rect">
            <a:avLst/>
          </a:prstGeom>
          <a:noFill/>
          <a:ln>
            <a:noFill/>
          </a:ln>
        </p:spPr>
        <p:txBody>
          <a:bodyPr anchor="b">
            <a:noAutofit/>
          </a:bodyPr>
          <a:p>
            <a:pPr algn="r">
              <a:lnSpc>
                <a:spcPct val="100000"/>
              </a:lnSpc>
            </a:pPr>
            <a:fld id="{1D5AB8F5-9D54-44CF-B5A6-41E3634E71EA}" type="slidenum">
              <a:rPr b="0" lang="en-GB" sz="1200" spc="-1" strike="noStrike">
                <a:latin typeface="Times New Roman"/>
              </a:rPr>
              <a:t>&lt;number&gt;</a:t>
            </a:fld>
            <a:endParaRPr b="0" lang="en-US"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1"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3" name="PlaceHolder 2"/>
          <p:cNvSpPr>
            <a:spLocks noGrp="1"/>
          </p:cNvSpPr>
          <p:nvPr>
            <p:ph type="body"/>
          </p:nvPr>
        </p:nvSpPr>
        <p:spPr>
          <a:xfrm>
            <a:off x="504000" y="1326600"/>
            <a:ext cx="907200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45"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46"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1280" cy="4386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0"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1"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52"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4"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55"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6" name="PlaceHolder 4"/>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8"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59"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0" name="PlaceHolder 4"/>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62" name="PlaceHolder 2"/>
          <p:cNvSpPr>
            <a:spLocks noGrp="1"/>
          </p:cNvSpPr>
          <p:nvPr>
            <p:ph type="body"/>
          </p:nvPr>
        </p:nvSpPr>
        <p:spPr>
          <a:xfrm>
            <a:off x="504000" y="132660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3" name="PlaceHolder 3"/>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65"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6"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7"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68" name="PlaceHolder 5"/>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70" name="PlaceHolder 2"/>
          <p:cNvSpPr>
            <a:spLocks noGrp="1"/>
          </p:cNvSpPr>
          <p:nvPr>
            <p:ph type="body"/>
          </p:nvPr>
        </p:nvSpPr>
        <p:spPr>
          <a:xfrm>
            <a:off x="50400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1" name="PlaceHolder 3"/>
          <p:cNvSpPr>
            <a:spLocks noGrp="1"/>
          </p:cNvSpPr>
          <p:nvPr>
            <p:ph type="body"/>
          </p:nvPr>
        </p:nvSpPr>
        <p:spPr>
          <a:xfrm>
            <a:off x="357156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2" name="PlaceHolder 4"/>
          <p:cNvSpPr>
            <a:spLocks noGrp="1"/>
          </p:cNvSpPr>
          <p:nvPr>
            <p:ph type="body"/>
          </p:nvPr>
        </p:nvSpPr>
        <p:spPr>
          <a:xfrm>
            <a:off x="6639120" y="132660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3" name="PlaceHolder 5"/>
          <p:cNvSpPr>
            <a:spLocks noGrp="1"/>
          </p:cNvSpPr>
          <p:nvPr>
            <p:ph type="body"/>
          </p:nvPr>
        </p:nvSpPr>
        <p:spPr>
          <a:xfrm>
            <a:off x="50400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4" name="PlaceHolder 6"/>
          <p:cNvSpPr>
            <a:spLocks noGrp="1"/>
          </p:cNvSpPr>
          <p:nvPr>
            <p:ph type="body"/>
          </p:nvPr>
        </p:nvSpPr>
        <p:spPr>
          <a:xfrm>
            <a:off x="357156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75" name="PlaceHolder 7"/>
          <p:cNvSpPr>
            <a:spLocks noGrp="1"/>
          </p:cNvSpPr>
          <p:nvPr>
            <p:ph type="body"/>
          </p:nvPr>
        </p:nvSpPr>
        <p:spPr>
          <a:xfrm>
            <a:off x="6639120" y="3044520"/>
            <a:ext cx="292104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1280" cy="4386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rIns="0" tIns="0" bIns="0">
            <a:normAutofit/>
          </a:bodyPr>
          <a:p>
            <a:endParaRPr b="0" lang="de-DE" sz="2800" spc="-1" strike="noStrike">
              <a:solidFill>
                <a:srgbClr val="000000"/>
              </a:solidFill>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1280" cy="946080"/>
          </a:xfrm>
          <a:prstGeom prst="rect">
            <a:avLst/>
          </a:prstGeom>
        </p:spPr>
        <p:txBody>
          <a:bodyPr lIns="0" rIns="0" tIns="0" bIns="0" anchor="ctr">
            <a:noAutofit/>
          </a:bodyPr>
          <a:p>
            <a:endParaRPr b="0" lang="de-DE" sz="1800" spc="-1" strike="noStrike">
              <a:solidFill>
                <a:srgbClr val="000000"/>
              </a:solidFill>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rIns="0" tIns="0" bIns="0">
            <a:normAutofit/>
          </a:bodyPr>
          <a:p>
            <a:endParaRPr b="0" lang="de-DE" sz="2800" spc="-1" strike="noStrike">
              <a:solidFill>
                <a:srgbClr val="000000"/>
              </a:solidFill>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rIns="0" tIns="0" bIns="0">
            <a:normAutofit/>
          </a:bodyPr>
          <a:p>
            <a:endParaRPr b="0" lang="de-DE" sz="28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280" cy="946080"/>
          </a:xfrm>
          <a:prstGeom prst="rect">
            <a:avLst/>
          </a:prstGeom>
        </p:spPr>
        <p:txBody>
          <a:bodyPr lIns="0" rIns="0" tIns="0" bIns="0" anchor="ctr">
            <a:noAutofit/>
          </a:bodyPr>
          <a:p>
            <a:r>
              <a:rPr b="0" lang="de-DE" sz="4400" spc="-1" strike="noStrike">
                <a:solidFill>
                  <a:srgbClr val="000000"/>
                </a:solidFill>
                <a:latin typeface="Arial"/>
              </a:rPr>
              <a:t>Click to edit the title text format</a:t>
            </a:r>
            <a:endParaRPr b="0" lang="de-DE" sz="4400" spc="-1" strike="noStrike">
              <a:solidFill>
                <a:srgbClr val="000000"/>
              </a:solidFill>
              <a:latin typeface="Arial"/>
            </a:endParaRPr>
          </a:p>
        </p:txBody>
      </p:sp>
      <p:sp>
        <p:nvSpPr>
          <p:cNvPr id="1"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de-DE" sz="2800" spc="-1" strike="noStrike">
                <a:solidFill>
                  <a:srgbClr val="000000"/>
                </a:solidFill>
                <a:latin typeface="Arial"/>
              </a:rPr>
              <a:t>Click to edit the outline text format</a:t>
            </a:r>
            <a:endParaRPr b="0" lang="de-DE"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de-DE" sz="2000" spc="-1" strike="noStrike">
                <a:solidFill>
                  <a:srgbClr val="000000"/>
                </a:solidFill>
                <a:latin typeface="Arial"/>
              </a:rPr>
              <a:t>Second Outline Level</a:t>
            </a:r>
            <a:endParaRPr b="0" lang="de-DE" sz="20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de-DE" sz="1800" spc="-1" strike="noStrike">
                <a:solidFill>
                  <a:srgbClr val="000000"/>
                </a:solidFill>
                <a:latin typeface="Arial"/>
              </a:rPr>
              <a:t>Third Outline Level</a:t>
            </a:r>
            <a:endParaRPr b="0" lang="de-DE"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de-DE" sz="1800" spc="-1" strike="noStrike">
                <a:solidFill>
                  <a:srgbClr val="000000"/>
                </a:solidFill>
                <a:latin typeface="Arial"/>
              </a:rPr>
              <a:t>Fourth Outline Level</a:t>
            </a:r>
            <a:endParaRPr b="0" lang="de-DE"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de-DE" sz="2000" spc="-1" strike="noStrike">
                <a:solidFill>
                  <a:srgbClr val="000000"/>
                </a:solidFill>
                <a:latin typeface="Arial"/>
              </a:rPr>
              <a:t>Fifth Outline Level</a:t>
            </a:r>
            <a:endParaRPr b="0" lang="de-DE"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de-DE" sz="2000" spc="-1" strike="noStrike">
                <a:solidFill>
                  <a:srgbClr val="000000"/>
                </a:solidFill>
                <a:latin typeface="Arial"/>
              </a:rPr>
              <a:t>Sixth Outline Level</a:t>
            </a:r>
            <a:endParaRPr b="0" lang="de-DE"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de-DE" sz="2000" spc="-1" strike="noStrike">
                <a:solidFill>
                  <a:srgbClr val="000000"/>
                </a:solidFill>
                <a:latin typeface="Arial"/>
              </a:rPr>
              <a:t>Seventh Outline Level</a:t>
            </a:r>
            <a:endParaRPr b="0" lang="de-DE"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9"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5.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5.xml"/><Relationship Id="rId3"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5.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5.xml"/><Relationship Id="rId3" Type="http://schemas.openxmlformats.org/officeDocument/2006/relationships/notesSlide" Target="../notesSlides/notesSlide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CustomShape 1"/>
          <p:cNvSpPr/>
          <p:nvPr/>
        </p:nvSpPr>
        <p:spPr>
          <a:xfrm>
            <a:off x="640080" y="554760"/>
            <a:ext cx="8869680" cy="35002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CustomShape 1"/>
          <p:cNvSpPr/>
          <p:nvPr/>
        </p:nvSpPr>
        <p:spPr>
          <a:xfrm>
            <a:off x="274320" y="182880"/>
            <a:ext cx="9692280" cy="15519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D3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CustomShape 1"/>
          <p:cNvSpPr/>
          <p:nvPr/>
        </p:nvSpPr>
        <p:spPr>
          <a:xfrm>
            <a:off x="504000" y="226080"/>
            <a:ext cx="9071280" cy="946080"/>
          </a:xfrm>
          <a:prstGeom prst="rect">
            <a:avLst/>
          </a:prstGeom>
          <a:noFill/>
          <a:ln>
            <a:noFill/>
          </a:ln>
        </p:spPr>
        <p:style>
          <a:lnRef idx="0"/>
          <a:fillRef idx="0"/>
          <a:effectRef idx="0"/>
          <a:fontRef idx="minor"/>
        </p:style>
      </p:sp>
      <p:sp>
        <p:nvSpPr>
          <p:cNvPr id="85" name="CustomShape 2"/>
          <p:cNvSpPr/>
          <p:nvPr/>
        </p:nvSpPr>
        <p:spPr>
          <a:xfrm>
            <a:off x="504000" y="1326600"/>
            <a:ext cx="9071280" cy="3287880"/>
          </a:xfrm>
          <a:prstGeom prst="rect">
            <a:avLst/>
          </a:prstGeom>
          <a:noFill/>
          <a:ln>
            <a:noFill/>
          </a:ln>
        </p:spPr>
        <p:style>
          <a:lnRef idx="0"/>
          <a:fillRef idx="0"/>
          <a:effectRef idx="0"/>
          <a:fontRef idx="minor"/>
        </p:style>
      </p:sp>
      <p:sp>
        <p:nvSpPr>
          <p:cNvPr id="86" name="TextShape 3"/>
          <p:cNvSpPr txBox="1"/>
          <p:nvPr/>
        </p:nvSpPr>
        <p:spPr>
          <a:xfrm>
            <a:off x="504000" y="226080"/>
            <a:ext cx="9071280" cy="946080"/>
          </a:xfrm>
          <a:prstGeom prst="rect">
            <a:avLst/>
          </a:prstGeom>
          <a:noFill/>
          <a:ln>
            <a:noFill/>
          </a:ln>
        </p:spPr>
        <p:txBody>
          <a:bodyPr lIns="0" rIns="0" tIns="0" bIns="0" anchor="ctr">
            <a:noAutofit/>
          </a:bodyPr>
          <a:p>
            <a:pPr>
              <a:lnSpc>
                <a:spcPct val="90000"/>
              </a:lnSpc>
            </a:pPr>
            <a:r>
              <a:rPr b="0" lang="en-GB" sz="2400" spc="-1" strike="noStrike">
                <a:solidFill>
                  <a:srgbClr val="000000"/>
                </a:solidFill>
                <a:latin typeface="Arial"/>
                <a:ea typeface="DejaVu Sans"/>
              </a:rPr>
              <a:t>NMA</a:t>
            </a:r>
            <a:br/>
            <a:r>
              <a:rPr b="0" lang="en-US" sz="2400" spc="-1" strike="noStrike">
                <a:solidFill>
                  <a:srgbClr val="000000"/>
                </a:solidFill>
                <a:latin typeface="Arial"/>
                <a:ea typeface="DejaVu Sans"/>
              </a:rPr>
              <a:t>I.107 VTEC maps (Northern Europe) </a:t>
            </a:r>
            <a:endParaRPr b="0" lang="de-DE" sz="2400" spc="-1" strike="noStrike">
              <a:solidFill>
                <a:srgbClr val="000000"/>
              </a:solidFill>
              <a:latin typeface="Arial"/>
            </a:endParaRPr>
          </a:p>
        </p:txBody>
      </p:sp>
      <p:pic>
        <p:nvPicPr>
          <p:cNvPr id="87" name="Bilde 2" descr=""/>
          <p:cNvPicPr/>
          <p:nvPr/>
        </p:nvPicPr>
        <p:blipFill>
          <a:blip r:embed="rId1"/>
          <a:stretch/>
        </p:blipFill>
        <p:spPr>
          <a:xfrm>
            <a:off x="2159640" y="1604160"/>
            <a:ext cx="5760360" cy="3840120"/>
          </a:xfrm>
          <a:prstGeom prst="rect">
            <a:avLst/>
          </a:prstGeom>
          <a:ln>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extShape 1"/>
          <p:cNvSpPr txBox="1"/>
          <p:nvPr/>
        </p:nvSpPr>
        <p:spPr>
          <a:xfrm>
            <a:off x="504000" y="226080"/>
            <a:ext cx="9071280" cy="946080"/>
          </a:xfrm>
          <a:prstGeom prst="rect">
            <a:avLst/>
          </a:prstGeom>
          <a:noFill/>
          <a:ln>
            <a:noFill/>
          </a:ln>
        </p:spPr>
        <p:txBody>
          <a:bodyPr lIns="0" rIns="0" tIns="0" bIns="0" anchor="ctr">
            <a:noAutofit/>
          </a:bodyPr>
          <a:p>
            <a:pPr>
              <a:lnSpc>
                <a:spcPct val="90000"/>
              </a:lnSpc>
            </a:pPr>
            <a:r>
              <a:rPr b="0" lang="en-GB" sz="2400" spc="-1" strike="noStrike">
                <a:solidFill>
                  <a:srgbClr val="000000"/>
                </a:solidFill>
                <a:latin typeface="Arial"/>
                <a:ea typeface="DejaVu Sans"/>
              </a:rPr>
              <a:t>NMA</a:t>
            </a:r>
            <a:br/>
            <a:r>
              <a:rPr b="0" lang="en-US" sz="2400" spc="-1" strike="noStrike">
                <a:solidFill>
                  <a:srgbClr val="000000"/>
                </a:solidFill>
                <a:latin typeface="Arial"/>
                <a:ea typeface="DejaVu Sans"/>
              </a:rPr>
              <a:t>I.107 VTEC maps (Northern Europe) </a:t>
            </a:r>
            <a:endParaRPr b="0" lang="de-DE" sz="2400" spc="-1" strike="noStrike">
              <a:solidFill>
                <a:srgbClr val="000000"/>
              </a:solidFill>
              <a:latin typeface="Arial"/>
            </a:endParaRPr>
          </a:p>
        </p:txBody>
      </p:sp>
      <p:pic>
        <p:nvPicPr>
          <p:cNvPr id="89" name="Grafik 2" descr=""/>
          <p:cNvPicPr/>
          <p:nvPr/>
        </p:nvPicPr>
        <p:blipFill>
          <a:blip r:embed="rId1"/>
          <a:stretch/>
        </p:blipFill>
        <p:spPr>
          <a:xfrm>
            <a:off x="837720" y="1541520"/>
            <a:ext cx="8404920" cy="3592080"/>
          </a:xfrm>
          <a:prstGeom prst="rect">
            <a:avLst/>
          </a:prstGeom>
          <a:ln>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TextShape 1"/>
          <p:cNvSpPr txBox="1"/>
          <p:nvPr/>
        </p:nvSpPr>
        <p:spPr>
          <a:xfrm>
            <a:off x="504000" y="226080"/>
            <a:ext cx="9071280" cy="946080"/>
          </a:xfrm>
          <a:prstGeom prst="rect">
            <a:avLst/>
          </a:prstGeom>
          <a:noFill/>
          <a:ln>
            <a:noFill/>
          </a:ln>
        </p:spPr>
        <p:txBody>
          <a:bodyPr lIns="0" rIns="0" tIns="0" bIns="0" anchor="ctr">
            <a:noAutofit/>
          </a:bodyPr>
          <a:p>
            <a:pPr>
              <a:lnSpc>
                <a:spcPct val="90000"/>
              </a:lnSpc>
            </a:pPr>
            <a:r>
              <a:rPr b="0" lang="en-GB" sz="4400" spc="-1" strike="noStrike">
                <a:solidFill>
                  <a:srgbClr val="000000"/>
                </a:solidFill>
                <a:latin typeface="Arial"/>
                <a:ea typeface="DejaVu Sans"/>
              </a:rPr>
              <a:t>Afternoon…</a:t>
            </a:r>
            <a:endParaRPr b="0" lang="de-DE" sz="4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TextShape 1"/>
          <p:cNvSpPr txBox="1"/>
          <p:nvPr/>
        </p:nvSpPr>
        <p:spPr>
          <a:xfrm>
            <a:off x="504000" y="226080"/>
            <a:ext cx="9071280" cy="946080"/>
          </a:xfrm>
          <a:prstGeom prst="rect">
            <a:avLst/>
          </a:prstGeom>
          <a:noFill/>
          <a:ln>
            <a:noFill/>
          </a:ln>
        </p:spPr>
        <p:txBody>
          <a:bodyPr lIns="0" rIns="0" tIns="0" bIns="0" anchor="ctr">
            <a:noAutofit/>
          </a:bodyPr>
          <a:p>
            <a:pPr>
              <a:lnSpc>
                <a:spcPct val="90000"/>
              </a:lnSpc>
            </a:pPr>
            <a:r>
              <a:rPr b="0" lang="en-GB" sz="2400" spc="-1" strike="noStrike">
                <a:solidFill>
                  <a:srgbClr val="000000"/>
                </a:solidFill>
                <a:latin typeface="Arial"/>
                <a:ea typeface="DejaVu Sans"/>
              </a:rPr>
              <a:t>ATMDEN</a:t>
            </a:r>
            <a:br/>
            <a:r>
              <a:rPr b="0" lang="en-US" sz="2400" spc="-1" strike="noStrike">
                <a:solidFill>
                  <a:srgbClr val="000000"/>
                </a:solidFill>
                <a:latin typeface="Arial"/>
                <a:ea typeface="DejaVu Sans"/>
              </a:rPr>
              <a:t>I.132 Atmospheric Density Estimates of Forecast and Prior Total Density for Atmopsheric Drag Calculation </a:t>
            </a:r>
            <a:endParaRPr b="0" lang="de-DE" sz="2400" spc="-1" strike="noStrike">
              <a:solidFill>
                <a:srgbClr val="000000"/>
              </a:solidFill>
              <a:latin typeface="Arial"/>
            </a:endParaRPr>
          </a:p>
        </p:txBody>
      </p:sp>
      <p:pic>
        <p:nvPicPr>
          <p:cNvPr id="92" name="Picture 2" descr=""/>
          <p:cNvPicPr/>
          <p:nvPr/>
        </p:nvPicPr>
        <p:blipFill>
          <a:blip r:embed="rId1"/>
          <a:stretch/>
        </p:blipFill>
        <p:spPr>
          <a:xfrm>
            <a:off x="1750320" y="1648440"/>
            <a:ext cx="5972400" cy="2887560"/>
          </a:xfrm>
          <a:prstGeom prst="rect">
            <a:avLst/>
          </a:prstGeom>
          <a:ln>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3" name="Inhaltsplatzhalter 6" descr=""/>
          <p:cNvPicPr/>
          <p:nvPr/>
        </p:nvPicPr>
        <p:blipFill>
          <a:blip r:embed="rId1"/>
          <a:stretch/>
        </p:blipFill>
        <p:spPr>
          <a:xfrm>
            <a:off x="2288520" y="1399680"/>
            <a:ext cx="5181120" cy="3768120"/>
          </a:xfrm>
          <a:prstGeom prst="rect">
            <a:avLst/>
          </a:prstGeom>
          <a:ln>
            <a:noFill/>
          </a:ln>
        </p:spPr>
      </p:pic>
      <p:sp>
        <p:nvSpPr>
          <p:cNvPr id="94" name="CustomShape 1"/>
          <p:cNvSpPr/>
          <p:nvPr/>
        </p:nvSpPr>
        <p:spPr>
          <a:xfrm rot="16200000">
            <a:off x="3965760" y="1135440"/>
            <a:ext cx="1655280" cy="4282920"/>
          </a:xfrm>
          <a:custGeom>
            <a:avLst/>
            <a:gdLst/>
            <a:ahLst/>
            <a:rect l="l" t="t" r="r" b="b"/>
            <a:pathLst>
              <a:path w="1087665" h="3291843">
                <a:moveTo>
                  <a:pt x="0" y="0"/>
                </a:moveTo>
                <a:lnTo>
                  <a:pt x="81815" y="7"/>
                </a:lnTo>
                <a:cubicBezTo>
                  <a:pt x="192505" y="112302"/>
                  <a:pt x="544628" y="380202"/>
                  <a:pt x="712268" y="654521"/>
                </a:cubicBezTo>
                <a:cubicBezTo>
                  <a:pt x="879908" y="928840"/>
                  <a:pt x="1086052" y="1307432"/>
                  <a:pt x="1087656" y="1645920"/>
                </a:cubicBezTo>
                <a:cubicBezTo>
                  <a:pt x="1089260" y="1984408"/>
                  <a:pt x="887929" y="2411131"/>
                  <a:pt x="721893" y="2685451"/>
                </a:cubicBezTo>
                <a:cubicBezTo>
                  <a:pt x="555857" y="2959772"/>
                  <a:pt x="206943" y="3184361"/>
                  <a:pt x="91440" y="3291843"/>
                </a:cubicBezTo>
                <a:lnTo>
                  <a:pt x="0" y="3291840"/>
                </a:lnTo>
                <a:lnTo>
                  <a:pt x="0" y="0"/>
                </a:lnTo>
                <a:close/>
              </a:path>
            </a:pathLst>
          </a:custGeom>
          <a:solidFill>
            <a:schemeClr val="accent6">
              <a:lumMod val="60000"/>
              <a:lumOff val="40000"/>
              <a:alpha val="31000"/>
            </a:schemeClr>
          </a:solidFill>
          <a:ln>
            <a:noFill/>
          </a:ln>
        </p:spPr>
        <p:style>
          <a:lnRef idx="2">
            <a:schemeClr val="accent1">
              <a:shade val="50000"/>
            </a:schemeClr>
          </a:lnRef>
          <a:fillRef idx="1">
            <a:schemeClr val="accent1"/>
          </a:fillRef>
          <a:effectRef idx="0">
            <a:schemeClr val="accent1"/>
          </a:effectRef>
          <a:fontRef idx="minor"/>
        </p:style>
      </p:sp>
      <p:sp>
        <p:nvSpPr>
          <p:cNvPr id="95" name="CustomShape 2"/>
          <p:cNvSpPr/>
          <p:nvPr/>
        </p:nvSpPr>
        <p:spPr>
          <a:xfrm rot="16200000">
            <a:off x="4031640" y="1374840"/>
            <a:ext cx="1502640" cy="3957120"/>
          </a:xfrm>
          <a:custGeom>
            <a:avLst/>
            <a:gdLst/>
            <a:ahLst/>
            <a:rect l="l" t="t" r="r" b="b"/>
            <a:pathLst>
              <a:path w="1087665" h="3291843">
                <a:moveTo>
                  <a:pt x="0" y="0"/>
                </a:moveTo>
                <a:lnTo>
                  <a:pt x="81815" y="7"/>
                </a:lnTo>
                <a:cubicBezTo>
                  <a:pt x="192505" y="112302"/>
                  <a:pt x="544628" y="380202"/>
                  <a:pt x="712268" y="654521"/>
                </a:cubicBezTo>
                <a:cubicBezTo>
                  <a:pt x="879908" y="928840"/>
                  <a:pt x="1086052" y="1307432"/>
                  <a:pt x="1087656" y="1645920"/>
                </a:cubicBezTo>
                <a:cubicBezTo>
                  <a:pt x="1089260" y="1984408"/>
                  <a:pt x="887929" y="2411131"/>
                  <a:pt x="721893" y="2685451"/>
                </a:cubicBezTo>
                <a:cubicBezTo>
                  <a:pt x="555857" y="2959772"/>
                  <a:pt x="206943" y="3184361"/>
                  <a:pt x="91440" y="3291843"/>
                </a:cubicBezTo>
                <a:lnTo>
                  <a:pt x="0" y="3291840"/>
                </a:lnTo>
                <a:lnTo>
                  <a:pt x="0" y="0"/>
                </a:lnTo>
                <a:close/>
              </a:path>
            </a:pathLst>
          </a:custGeom>
          <a:solidFill>
            <a:schemeClr val="accent6">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p:style>
      </p:sp>
      <p:sp>
        <p:nvSpPr>
          <p:cNvPr id="96" name="CustomShape 3"/>
          <p:cNvSpPr/>
          <p:nvPr/>
        </p:nvSpPr>
        <p:spPr>
          <a:xfrm rot="16200000">
            <a:off x="4254480" y="1799640"/>
            <a:ext cx="1279800" cy="3330000"/>
          </a:xfrm>
          <a:custGeom>
            <a:avLst/>
            <a:gdLst/>
            <a:ahLst/>
            <a:rect l="l" t="t" r="r" b="b"/>
            <a:pathLst>
              <a:path w="1087665" h="3291843">
                <a:moveTo>
                  <a:pt x="0" y="0"/>
                </a:moveTo>
                <a:lnTo>
                  <a:pt x="81815" y="7"/>
                </a:lnTo>
                <a:cubicBezTo>
                  <a:pt x="192505" y="112302"/>
                  <a:pt x="544628" y="380202"/>
                  <a:pt x="712268" y="654521"/>
                </a:cubicBezTo>
                <a:cubicBezTo>
                  <a:pt x="879908" y="928840"/>
                  <a:pt x="1086052" y="1307432"/>
                  <a:pt x="1087656" y="1645920"/>
                </a:cubicBezTo>
                <a:cubicBezTo>
                  <a:pt x="1089260" y="1984408"/>
                  <a:pt x="887929" y="2411131"/>
                  <a:pt x="721893" y="2685451"/>
                </a:cubicBezTo>
                <a:cubicBezTo>
                  <a:pt x="555857" y="2959772"/>
                  <a:pt x="206943" y="3184361"/>
                  <a:pt x="91440" y="3291843"/>
                </a:cubicBezTo>
                <a:lnTo>
                  <a:pt x="0" y="3291840"/>
                </a:lnTo>
                <a:lnTo>
                  <a:pt x="0" y="0"/>
                </a:lnTo>
                <a:close/>
              </a:path>
            </a:pathLst>
          </a:custGeom>
          <a:solidFill>
            <a:schemeClr val="accent6">
              <a:lumMod val="60000"/>
              <a:lumOff val="40000"/>
              <a:alpha val="31000"/>
            </a:schemeClr>
          </a:solidFill>
          <a:ln>
            <a:noFill/>
          </a:ln>
        </p:spPr>
        <p:style>
          <a:lnRef idx="2">
            <a:schemeClr val="accent1">
              <a:shade val="50000"/>
            </a:schemeClr>
          </a:lnRef>
          <a:fillRef idx="1">
            <a:schemeClr val="accent1"/>
          </a:fillRef>
          <a:effectRef idx="0">
            <a:schemeClr val="accent1"/>
          </a:effectRef>
          <a:fontRef idx="minor"/>
        </p:style>
      </p:sp>
      <p:sp>
        <p:nvSpPr>
          <p:cNvPr id="97" name="CustomShape 4"/>
          <p:cNvSpPr/>
          <p:nvPr/>
        </p:nvSpPr>
        <p:spPr>
          <a:xfrm>
            <a:off x="5414400" y="1386720"/>
            <a:ext cx="904320" cy="213120"/>
          </a:xfrm>
          <a:prstGeom prst="rect">
            <a:avLst/>
          </a:prstGeom>
          <a:ln>
            <a:noFill/>
          </a:ln>
        </p:spPr>
        <p:style>
          <a:lnRef idx="2">
            <a:schemeClr val="accent1"/>
          </a:lnRef>
          <a:fillRef idx="1">
            <a:schemeClr val="lt1"/>
          </a:fillRef>
          <a:effectRef idx="0">
            <a:schemeClr val="accent1"/>
          </a:effectRef>
          <a:fontRef idx="minor"/>
        </p:style>
        <p:txBody>
          <a:bodyPr lIns="36000" rIns="0" tIns="0" bIns="0" anchor="ctr">
            <a:noAutofit/>
          </a:bodyPr>
          <a:p>
            <a:pPr algn="ctr">
              <a:lnSpc>
                <a:spcPct val="100000"/>
              </a:lnSpc>
            </a:pPr>
            <a:r>
              <a:rPr b="0" lang="de-DE" sz="1400" spc="-1" strike="noStrike">
                <a:solidFill>
                  <a:srgbClr val="000000"/>
                </a:solidFill>
                <a:latin typeface="Arial"/>
                <a:ea typeface="DejaVu Sans"/>
              </a:rPr>
              <a:t>2020-11-18</a:t>
            </a:r>
            <a:endParaRPr b="0" lang="en-US" sz="14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LibreOffice/6.4.7.2$Linux_X86_64 LibreOffice_project/40$Build-2</Application>
  <Words>119</Words>
  <Paragraphs>13</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2022-03-03T11:40:18Z</dcterms:created>
  <dc:creator/>
  <dc:description/>
  <dc:language>en-US</dc:language>
  <cp:lastModifiedBy/>
  <dcterms:modified xsi:type="dcterms:W3CDTF">2022-09-06T08:53:36Z</dcterms:modified>
  <cp:revision>4</cp:revision>
  <dc:subject/>
  <dc:title>PowerPoint-Präsentation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4</vt:i4>
  </property>
  <property fmtid="{D5CDD505-2E9C-101B-9397-08002B2CF9AE}" pid="8" name="PresentationFormat">
    <vt:lpwstr>Benutzerdefiniert</vt:lpwstr>
  </property>
  <property fmtid="{D5CDD505-2E9C-101B-9397-08002B2CF9AE}" pid="9" name="ScaleCrop">
    <vt:bool>0</vt:bool>
  </property>
  <property fmtid="{D5CDD505-2E9C-101B-9397-08002B2CF9AE}" pid="10" name="ShareDoc">
    <vt:bool>0</vt:bool>
  </property>
  <property fmtid="{D5CDD505-2E9C-101B-9397-08002B2CF9AE}" pid="11" name="Slides">
    <vt:i4>5</vt:i4>
  </property>
</Properties>
</file>