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notesSlides/_rels/notesSlide4.xml.rels" ContentType="application/vnd.openxmlformats-package.relationships+xml"/>
  <Override PartName="/ppt/notesSlides/_rels/notesSlide3.xml.rels" ContentType="application/vnd.openxmlformats-package.relationships+xml"/>
  <Override PartName="/ppt/notesSlides/notesSlide3.xml" ContentType="application/vnd.openxmlformats-officedocument.presentationml.notesSlide+xml"/>
  <Override PartName="/ppt/notesSlides/notesSlide4.xml" ContentType="application/vnd.openxmlformats-officedocument.presentationml.notesSlide+xml"/>
  <Override PartName="/ppt/_rels/presentation.xml.rels" ContentType="application/vnd.openxmlformats-package.relationships+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_rels/slideLayout22.xml.rels" ContentType="application/vnd.openxmlformats-package.relationships+xml"/>
  <Override PartName="/ppt/slideLayouts/_rels/slideLayout7.xml.rels" ContentType="application/vnd.openxmlformats-package.relationships+xml"/>
  <Override PartName="/ppt/slideLayouts/_rels/slideLayout4.xml.rels" ContentType="application/vnd.openxmlformats-package.relationships+xml"/>
  <Override PartName="/ppt/slideLayouts/_rels/slideLayout17.xml.rels" ContentType="application/vnd.openxmlformats-package.relationships+xml"/>
  <Override PartName="/ppt/slideLayouts/_rels/slideLayout19.xml.rels" ContentType="application/vnd.openxmlformats-package.relationships+xml"/>
  <Override PartName="/ppt/slideLayouts/_rels/slideLayout21.xml.rels" ContentType="application/vnd.openxmlformats-package.relationships+xml"/>
  <Override PartName="/ppt/slideLayouts/_rels/slideLayout6.xml.rels" ContentType="application/vnd.openxmlformats-package.relationships+xml"/>
  <Override PartName="/ppt/slideLayouts/_rels/slideLayout3.xml.rels" ContentType="application/vnd.openxmlformats-package.relationships+xml"/>
  <Override PartName="/ppt/slideLayouts/_rels/slideLayout16.xml.rels" ContentType="application/vnd.openxmlformats-package.relationships+xml"/>
  <Override PartName="/ppt/slideLayouts/_rels/slideLayout18.xml.rels" ContentType="application/vnd.openxmlformats-package.relationships+xml"/>
  <Override PartName="/ppt/slideLayouts/_rels/slideLayout5.xml.rels" ContentType="application/vnd.openxmlformats-package.relationships+xml"/>
  <Override PartName="/ppt/slideLayouts/_rels/slideLayout13.xml.rels" ContentType="application/vnd.openxmlformats-package.relationships+xml"/>
  <Override PartName="/ppt/slideLayouts/_rels/slideLayout12.xml.rels" ContentType="application/vnd.openxmlformats-package.relationships+xml"/>
  <Override PartName="/ppt/slideLayouts/_rels/slideLayout11.xml.rels" ContentType="application/vnd.openxmlformats-package.relationships+xml"/>
  <Override PartName="/ppt/slideLayouts/_rels/slideLayout1.xml.rels" ContentType="application/vnd.openxmlformats-package.relationships+xml"/>
  <Override PartName="/ppt/slideLayouts/_rels/slideLayout14.xml.rels" ContentType="application/vnd.openxmlformats-package.relationships+xml"/>
  <Override PartName="/ppt/slideLayouts/_rels/slideLayout10.xml.rels" ContentType="application/vnd.openxmlformats-package.relationships+xml"/>
  <Override PartName="/ppt/slideLayouts/_rels/slideLayout24.xml.rels" ContentType="application/vnd.openxmlformats-package.relationships+xml"/>
  <Override PartName="/ppt/slideLayouts/_rels/slideLayout9.xml.rels" ContentType="application/vnd.openxmlformats-package.relationships+xml"/>
  <Override PartName="/ppt/slideLayouts/_rels/slideLayout23.xml.rels" ContentType="application/vnd.openxmlformats-package.relationships+xml"/>
  <Override PartName="/ppt/slideLayouts/_rels/slideLayout8.xml.rels" ContentType="application/vnd.openxmlformats-package.relationships+xml"/>
  <Override PartName="/ppt/slideLayouts/_rels/slideLayout15.xml.rels" ContentType="application/vnd.openxmlformats-package.relationships+xml"/>
  <Override PartName="/ppt/slideLayouts/_rels/slideLayout2.xml.rels" ContentType="application/vnd.openxmlformats-package.relationships+xml"/>
  <Override PartName="/ppt/slideLayouts/_rels/slideLayout20.xml.rels" ContentType="application/vnd.openxmlformats-package.relationships+xml"/>
  <Override PartName="/ppt/slideLayouts/slideLayout6.xml" ContentType="application/vnd.openxmlformats-officedocument.presentationml.slideLayout+xml"/>
  <Override PartName="/ppt/slideLayouts/slideLayout24.xml" ContentType="application/vnd.openxmlformats-officedocument.presentationml.slideLayout+xml"/>
  <Override PartName="/ppt/slideLayouts/slideLayout5.xml" ContentType="application/vnd.openxmlformats-officedocument.presentationml.slideLayout+xml"/>
  <Override PartName="/ppt/slideLayouts/slideLayout23.xml" ContentType="application/vnd.openxmlformats-officedocument.presentationml.slideLayout+xml"/>
  <Override PartName="/ppt/slideLayouts/slideLayout16.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xml" ContentType="application/vnd.openxmlformats-officedocument.presentationml.slideLayout+xml"/>
  <Override PartName="/ppt/slideLayouts/slideLayout17.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18.xml" ContentType="application/vnd.openxmlformats-officedocument.presentationml.slideLayout+xml"/>
  <Override PartName="/ppt/slideLayouts/slideLayout3.xml" ContentType="application/vnd.openxmlformats-officedocument.presentationml.slideLayout+xml"/>
  <Override PartName="/ppt/slideLayouts/slideLayout21.xml" ContentType="application/vnd.openxmlformats-officedocument.presentationml.slideLayout+xml"/>
  <Override PartName="/ppt/slideLayouts/slideLayout19.xml" ContentType="application/vnd.openxmlformats-officedocument.presentationml.slideLayout+xml"/>
  <Override PartName="/ppt/slideLayouts/slideLayout4.xml" ContentType="application/vnd.openxmlformats-officedocument.presentationml.slideLayout+xml"/>
  <Override PartName="/ppt/slideLayouts/slideLayout22.xml" ContentType="application/vnd.openxmlformats-officedocument.presentationml.slideLayout+xml"/>
  <Override PartName="/ppt/media/image1.png" ContentType="image/png"/>
  <Override PartName="/ppt/media/image2.png" ContentType="image/png"/>
  <Override PartName="/ppt/notesMasters/_rels/notesMaster1.xml.rels" ContentType="application/vnd.openxmlformats-package.relationships+xml"/>
  <Override PartName="/ppt/notesMasters/notesMaster1.xml" ContentType="application/vnd.openxmlformats-officedocument.presentationml.notesMaster+xml"/>
  <Override PartName="/ppt/slides/slide1.xml" ContentType="application/vnd.openxmlformats-officedocument.presentationml.slide+xml"/>
  <Override PartName="/ppt/slides/_rels/slide4.xml.rels" ContentType="application/vnd.openxmlformats-package.relationships+xml"/>
  <Override PartName="/ppt/slides/_rels/slide1.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Lst>
  <p:notesMasterIdLst>
    <p:notesMasterId r:id="rId4"/>
  </p:notesMasterIdLst>
  <p:sldIdLst>
    <p:sldId id="256" r:id="rId5"/>
    <p:sldId id="257" r:id="rId6"/>
    <p:sldId id="258" r:id="rId7"/>
    <p:sldId id="259" r:id="rId8"/>
  </p:sldIdLst>
  <p:sldSz cx="10080625" cy="5670550"/>
  <p:notesSz cx="7559675" cy="10691812"/>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notesMaster" Target="notesMasters/notesMaster1.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
</Relationships>
</file>

<file path=ppt/notesMasters/_rels/notesMaster1.xml.rels><?xml version="1.0" encoding="UTF-8"?>
<Relationships xmlns="http://schemas.openxmlformats.org/package/2006/relationships"><Relationship Id="rId1" Type="http://schemas.openxmlformats.org/officeDocument/2006/relationships/theme" Target="../theme/theme3.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 name="PlaceHolder 1"/>
          <p:cNvSpPr>
            <a:spLocks noGrp="1"/>
          </p:cNvSpPr>
          <p:nvPr>
            <p:ph type="sldImg"/>
          </p:nvPr>
        </p:nvSpPr>
        <p:spPr>
          <a:xfrm>
            <a:off x="216000" y="812520"/>
            <a:ext cx="7127280" cy="4008960"/>
          </a:xfrm>
          <a:prstGeom prst="rect">
            <a:avLst/>
          </a:prstGeom>
        </p:spPr>
        <p:txBody>
          <a:bodyPr lIns="0" rIns="0" tIns="0" bIns="0" anchor="ctr">
            <a:noAutofit/>
          </a:bodyPr>
          <a:p>
            <a:pPr algn="ctr"/>
            <a:r>
              <a:rPr b="0" lang="en-US" sz="4400" spc="-1" strike="noStrike">
                <a:latin typeface="Arial"/>
              </a:rPr>
              <a:t>Click to move the slide</a:t>
            </a:r>
            <a:endParaRPr b="0" lang="en-US" sz="4400" spc="-1" strike="noStrike">
              <a:latin typeface="Arial"/>
            </a:endParaRPr>
          </a:p>
        </p:txBody>
      </p:sp>
      <p:sp>
        <p:nvSpPr>
          <p:cNvPr id="77" name="PlaceHolder 2"/>
          <p:cNvSpPr>
            <a:spLocks noGrp="1"/>
          </p:cNvSpPr>
          <p:nvPr>
            <p:ph type="body"/>
          </p:nvPr>
        </p:nvSpPr>
        <p:spPr>
          <a:xfrm>
            <a:off x="756000" y="5078520"/>
            <a:ext cx="6047640" cy="4811040"/>
          </a:xfrm>
          <a:prstGeom prst="rect">
            <a:avLst/>
          </a:prstGeom>
        </p:spPr>
        <p:txBody>
          <a:bodyPr lIns="0" rIns="0" tIns="0" bIns="0">
            <a:noAutofit/>
          </a:bodyPr>
          <a:p>
            <a:r>
              <a:rPr b="0" lang="en-US" sz="2000" spc="-1" strike="noStrike">
                <a:latin typeface="Arial"/>
              </a:rPr>
              <a:t>Click to edit the notes format</a:t>
            </a:r>
            <a:endParaRPr b="0" lang="en-US" sz="2000" spc="-1" strike="noStrike">
              <a:latin typeface="Arial"/>
            </a:endParaRPr>
          </a:p>
        </p:txBody>
      </p:sp>
      <p:sp>
        <p:nvSpPr>
          <p:cNvPr id="78" name="PlaceHolder 3"/>
          <p:cNvSpPr>
            <a:spLocks noGrp="1"/>
          </p:cNvSpPr>
          <p:nvPr>
            <p:ph type="hdr"/>
          </p:nvPr>
        </p:nvSpPr>
        <p:spPr>
          <a:xfrm>
            <a:off x="0" y="0"/>
            <a:ext cx="3280680" cy="534240"/>
          </a:xfrm>
          <a:prstGeom prst="rect">
            <a:avLst/>
          </a:prstGeom>
        </p:spPr>
        <p:txBody>
          <a:bodyPr lIns="0" rIns="0" tIns="0" bIns="0">
            <a:noAutofit/>
          </a:bodyPr>
          <a:p>
            <a:r>
              <a:rPr b="0" lang="en-US" sz="1400" spc="-1" strike="noStrike">
                <a:latin typeface="Times New Roman"/>
              </a:rPr>
              <a:t>&lt;header&gt;</a:t>
            </a:r>
            <a:endParaRPr b="0" lang="en-US" sz="1400" spc="-1" strike="noStrike">
              <a:latin typeface="Times New Roman"/>
            </a:endParaRPr>
          </a:p>
        </p:txBody>
      </p:sp>
      <p:sp>
        <p:nvSpPr>
          <p:cNvPr id="79" name="PlaceHolder 4"/>
          <p:cNvSpPr>
            <a:spLocks noGrp="1"/>
          </p:cNvSpPr>
          <p:nvPr>
            <p:ph type="dt"/>
          </p:nvPr>
        </p:nvSpPr>
        <p:spPr>
          <a:xfrm>
            <a:off x="4278960" y="0"/>
            <a:ext cx="3280680" cy="534240"/>
          </a:xfrm>
          <a:prstGeom prst="rect">
            <a:avLst/>
          </a:prstGeom>
        </p:spPr>
        <p:txBody>
          <a:bodyPr lIns="0" rIns="0" tIns="0" bIns="0">
            <a:noAutofit/>
          </a:bodyPr>
          <a:p>
            <a:pPr algn="r"/>
            <a:r>
              <a:rPr b="0" lang="en-US" sz="1400" spc="-1" strike="noStrike">
                <a:latin typeface="Times New Roman"/>
              </a:rPr>
              <a:t>&lt;date/time&gt;</a:t>
            </a:r>
            <a:endParaRPr b="0" lang="en-US" sz="1400" spc="-1" strike="noStrike">
              <a:latin typeface="Times New Roman"/>
            </a:endParaRPr>
          </a:p>
        </p:txBody>
      </p:sp>
      <p:sp>
        <p:nvSpPr>
          <p:cNvPr id="80" name="PlaceHolder 5"/>
          <p:cNvSpPr>
            <a:spLocks noGrp="1"/>
          </p:cNvSpPr>
          <p:nvPr>
            <p:ph type="ftr"/>
          </p:nvPr>
        </p:nvSpPr>
        <p:spPr>
          <a:xfrm>
            <a:off x="0" y="10157400"/>
            <a:ext cx="3280680" cy="534240"/>
          </a:xfrm>
          <a:prstGeom prst="rect">
            <a:avLst/>
          </a:prstGeom>
        </p:spPr>
        <p:txBody>
          <a:bodyPr lIns="0" rIns="0" tIns="0" bIns="0" anchor="b">
            <a:noAutofit/>
          </a:bodyPr>
          <a:p>
            <a:r>
              <a:rPr b="0" lang="en-US" sz="1400" spc="-1" strike="noStrike">
                <a:latin typeface="Times New Roman"/>
              </a:rPr>
              <a:t>&lt;footer&gt;</a:t>
            </a:r>
            <a:endParaRPr b="0" lang="en-US" sz="1400" spc="-1" strike="noStrike">
              <a:latin typeface="Times New Roman"/>
            </a:endParaRPr>
          </a:p>
        </p:txBody>
      </p:sp>
      <p:sp>
        <p:nvSpPr>
          <p:cNvPr id="81" name="PlaceHolder 6"/>
          <p:cNvSpPr>
            <a:spLocks noGrp="1"/>
          </p:cNvSpPr>
          <p:nvPr>
            <p:ph type="sldNum"/>
          </p:nvPr>
        </p:nvSpPr>
        <p:spPr>
          <a:xfrm>
            <a:off x="4278960" y="10157400"/>
            <a:ext cx="3280680" cy="534240"/>
          </a:xfrm>
          <a:prstGeom prst="rect">
            <a:avLst/>
          </a:prstGeom>
        </p:spPr>
        <p:txBody>
          <a:bodyPr lIns="0" rIns="0" tIns="0" bIns="0" anchor="b">
            <a:noAutofit/>
          </a:bodyPr>
          <a:p>
            <a:pPr algn="r"/>
            <a:fld id="{8DF4BE53-D298-451C-97A0-D7AFE58C5FCC}" type="slidenum">
              <a:rPr b="0" lang="en-US" sz="1400" spc="-1" strike="noStrike">
                <a:latin typeface="Times New Roman"/>
              </a:rPr>
              <a:t>&lt;number&gt;</a:t>
            </a:fld>
            <a:endParaRPr b="0" lang="en-US" sz="1400" spc="-1" strike="noStrike">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3.xml.rels><?xml version="1.0" encoding="UTF-8"?>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
</Relationships>
</file>

<file path=ppt/notesSlides/_rels/notesSlide4.xml.rels><?xml version="1.0" encoding="UTF-8"?>
<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
</Relationships>
</file>

<file path=ppt/notesSlides/notesSlide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2" name="PlaceHolder 1"/>
          <p:cNvSpPr>
            <a:spLocks noGrp="1"/>
          </p:cNvSpPr>
          <p:nvPr>
            <p:ph type="sldImg"/>
          </p:nvPr>
        </p:nvSpPr>
        <p:spPr>
          <a:xfrm>
            <a:off x="573120" y="1336680"/>
            <a:ext cx="6412680" cy="3607560"/>
          </a:xfrm>
          <a:prstGeom prst="rect">
            <a:avLst/>
          </a:prstGeom>
        </p:spPr>
      </p:sp>
      <p:sp>
        <p:nvSpPr>
          <p:cNvPr id="93" name="PlaceHolder 2"/>
          <p:cNvSpPr>
            <a:spLocks noGrp="1"/>
          </p:cNvSpPr>
          <p:nvPr>
            <p:ph type="body"/>
          </p:nvPr>
        </p:nvSpPr>
        <p:spPr>
          <a:xfrm>
            <a:off x="755640" y="5145120"/>
            <a:ext cx="6047640" cy="4209480"/>
          </a:xfrm>
          <a:prstGeom prst="rect">
            <a:avLst/>
          </a:prstGeom>
        </p:spPr>
        <p:txBody>
          <a:bodyPr lIns="0" rIns="0" tIns="0" bIns="0">
            <a:noAutofit/>
          </a:bodyPr>
          <a:p>
            <a:pPr marL="216000" indent="-216000">
              <a:lnSpc>
                <a:spcPct val="100000"/>
              </a:lnSpc>
              <a:tabLst>
                <a:tab algn="l" pos="0"/>
              </a:tabLst>
            </a:pPr>
            <a:r>
              <a:rPr b="0" lang="en-US" sz="1200" spc="-1" strike="noStrike">
                <a:latin typeface="NotesEsa"/>
              </a:rPr>
              <a:t>Disturbances in the Auroral region (70°N) for around midnight (24.04.2019 00:00 UT). These perturbations are still ongoing. This level of activity is common at these latitudes, and indicates minor activity in the auroral zone.</a:t>
            </a:r>
            <a:endParaRPr b="0" lang="en-US" sz="1200" spc="-1" strike="noStrike">
              <a:latin typeface="Arial"/>
            </a:endParaRPr>
          </a:p>
          <a:p>
            <a:pPr marL="216000" indent="-216000">
              <a:lnSpc>
                <a:spcPct val="100000"/>
              </a:lnSpc>
              <a:tabLst>
                <a:tab algn="l" pos="0"/>
              </a:tabLst>
            </a:pPr>
            <a:endParaRPr b="0" lang="en-US" sz="1200" spc="-1" strike="noStrike">
              <a:latin typeface="Arial"/>
            </a:endParaRPr>
          </a:p>
        </p:txBody>
      </p:sp>
      <p:sp>
        <p:nvSpPr>
          <p:cNvPr id="94" name="CustomShape 3"/>
          <p:cNvSpPr/>
          <p:nvPr/>
        </p:nvSpPr>
        <p:spPr>
          <a:xfrm>
            <a:off x="4281480" y="10155240"/>
            <a:ext cx="3276000" cy="535680"/>
          </a:xfrm>
          <a:prstGeom prst="rect">
            <a:avLst/>
          </a:prstGeom>
          <a:noFill/>
          <a:ln>
            <a:noFill/>
          </a:ln>
        </p:spPr>
        <p:style>
          <a:lnRef idx="0"/>
          <a:fillRef idx="0"/>
          <a:effectRef idx="0"/>
          <a:fontRef idx="minor"/>
        </p:style>
        <p:txBody>
          <a:bodyPr lIns="90000" rIns="90000" tIns="45000" bIns="45000" anchor="b">
            <a:noAutofit/>
          </a:bodyPr>
          <a:p>
            <a:pPr algn="r">
              <a:lnSpc>
                <a:spcPct val="100000"/>
              </a:lnSpc>
            </a:pPr>
            <a:fld id="{C4BF9B55-DD73-456A-8B9F-5AB82DD56C70}" type="slidenum">
              <a:rPr b="0" lang="en-GB" sz="1200" spc="-1" strike="noStrike">
                <a:latin typeface="Times New Roman"/>
              </a:rPr>
              <a:t>&lt;number&gt;</a:t>
            </a:fld>
            <a:endParaRPr b="0" lang="en-US" sz="1200" spc="-1" strike="noStrike">
              <a:latin typeface="Arial"/>
            </a:endParaRP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sldImg"/>
          </p:nvPr>
        </p:nvSpPr>
        <p:spPr>
          <a:xfrm>
            <a:off x="573120" y="1336680"/>
            <a:ext cx="6412680" cy="3607560"/>
          </a:xfrm>
          <a:prstGeom prst="rect">
            <a:avLst/>
          </a:prstGeom>
        </p:spPr>
      </p:sp>
      <p:sp>
        <p:nvSpPr>
          <p:cNvPr id="96" name="PlaceHolder 2"/>
          <p:cNvSpPr>
            <a:spLocks noGrp="1"/>
          </p:cNvSpPr>
          <p:nvPr>
            <p:ph type="body"/>
          </p:nvPr>
        </p:nvSpPr>
        <p:spPr>
          <a:xfrm>
            <a:off x="755640" y="5145120"/>
            <a:ext cx="6047640" cy="4209480"/>
          </a:xfrm>
          <a:prstGeom prst="rect">
            <a:avLst/>
          </a:prstGeom>
        </p:spPr>
        <p:txBody>
          <a:bodyPr lIns="0" rIns="0" tIns="0" bIns="0">
            <a:noAutofit/>
          </a:bodyPr>
          <a:p>
            <a:pPr marL="216000" indent="-216000">
              <a:lnSpc>
                <a:spcPct val="100000"/>
              </a:lnSpc>
              <a:tabLst>
                <a:tab algn="l" pos="0"/>
              </a:tabLst>
            </a:pPr>
            <a:r>
              <a:rPr b="0" lang="en-US" sz="1200" spc="-1" strike="noStrike">
                <a:latin typeface="NotesEsa"/>
              </a:rPr>
              <a:t>Disturbances in the Auroral region (70°N) for around midnight (24.04.2019 00:00 UT). These perturbations are still ongoing. This level of activity is common at these latitudes, and indicates minor activity in the auroral zone.</a:t>
            </a:r>
            <a:endParaRPr b="0" lang="en-US" sz="1200" spc="-1" strike="noStrike">
              <a:latin typeface="Arial"/>
            </a:endParaRPr>
          </a:p>
          <a:p>
            <a:pPr marL="216000" indent="-216000">
              <a:lnSpc>
                <a:spcPct val="100000"/>
              </a:lnSpc>
              <a:tabLst>
                <a:tab algn="l" pos="0"/>
              </a:tabLst>
            </a:pPr>
            <a:endParaRPr b="0" lang="en-US" sz="1200" spc="-1" strike="noStrike">
              <a:latin typeface="Arial"/>
            </a:endParaRPr>
          </a:p>
        </p:txBody>
      </p:sp>
      <p:sp>
        <p:nvSpPr>
          <p:cNvPr id="97" name="CustomShape 3"/>
          <p:cNvSpPr/>
          <p:nvPr/>
        </p:nvSpPr>
        <p:spPr>
          <a:xfrm>
            <a:off x="4281480" y="10155240"/>
            <a:ext cx="3276000" cy="535680"/>
          </a:xfrm>
          <a:prstGeom prst="rect">
            <a:avLst/>
          </a:prstGeom>
          <a:noFill/>
          <a:ln>
            <a:noFill/>
          </a:ln>
        </p:spPr>
        <p:style>
          <a:lnRef idx="0"/>
          <a:fillRef idx="0"/>
          <a:effectRef idx="0"/>
          <a:fontRef idx="minor"/>
        </p:style>
        <p:txBody>
          <a:bodyPr lIns="90000" rIns="90000" tIns="45000" bIns="45000" anchor="b">
            <a:noAutofit/>
          </a:bodyPr>
          <a:p>
            <a:pPr algn="r">
              <a:lnSpc>
                <a:spcPct val="100000"/>
              </a:lnSpc>
            </a:pPr>
            <a:fld id="{FB6C7B37-58E0-43B5-BDBA-478BBBC90574}" type="slidenum">
              <a:rPr b="0" lang="en-GB" sz="1200" spc="-1" strike="noStrike">
                <a:latin typeface="Times New Roman"/>
              </a:rPr>
              <a:t>&lt;number&gt;</a:t>
            </a:fld>
            <a:endParaRPr b="0" lang="en-US" sz="1200" spc="-1" strike="noStrike">
              <a:latin typeface="Arial"/>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504000" y="226080"/>
            <a:ext cx="9070920" cy="945720"/>
          </a:xfrm>
          <a:prstGeom prst="rect">
            <a:avLst/>
          </a:prstGeom>
        </p:spPr>
        <p:txBody>
          <a:bodyPr lIns="0" rIns="0" tIns="0" bIns="0" anchor="ctr">
            <a:noAutofit/>
          </a:bodyPr>
          <a:p>
            <a:pPr algn="ctr"/>
            <a:endParaRPr b="0" lang="en-US" sz="4400" spc="-1" strike="noStrike">
              <a:latin typeface="Arial"/>
            </a:endParaRPr>
          </a:p>
        </p:txBody>
      </p:sp>
      <p:sp>
        <p:nvSpPr>
          <p:cNvPr id="24" name="PlaceHolder 2"/>
          <p:cNvSpPr>
            <a:spLocks noGrp="1"/>
          </p:cNvSpPr>
          <p:nvPr>
            <p:ph type="body"/>
          </p:nvPr>
        </p:nvSpPr>
        <p:spPr>
          <a:xfrm>
            <a:off x="504000" y="1326600"/>
            <a:ext cx="9072000" cy="1568520"/>
          </a:xfrm>
          <a:prstGeom prst="rect">
            <a:avLst/>
          </a:prstGeom>
        </p:spPr>
        <p:txBody>
          <a:bodyPr lIns="0" rIns="0" tIns="0" bIns="0">
            <a:normAutofit/>
          </a:bodyPr>
          <a:p>
            <a:endParaRPr b="0" lang="en-US" sz="3200" spc="-1" strike="noStrike">
              <a:latin typeface="Arial"/>
            </a:endParaRPr>
          </a:p>
        </p:txBody>
      </p:sp>
      <p:sp>
        <p:nvSpPr>
          <p:cNvPr id="25" name="PlaceHolder 3"/>
          <p:cNvSpPr>
            <a:spLocks noGrp="1"/>
          </p:cNvSpPr>
          <p:nvPr>
            <p:ph type="body"/>
          </p:nvPr>
        </p:nvSpPr>
        <p:spPr>
          <a:xfrm>
            <a:off x="504000" y="3044520"/>
            <a:ext cx="9072000" cy="1568520"/>
          </a:xfrm>
          <a:prstGeom prst="rect">
            <a:avLst/>
          </a:prstGeom>
        </p:spPr>
        <p:txBody>
          <a:bodyPr lIns="0" rIns="0" tIns="0" bIns="0">
            <a:normAutofit/>
          </a:bodyPr>
          <a:p>
            <a:endParaRPr b="0" lang="en-US" sz="3200" spc="-1" strike="noStrike">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504000" y="226080"/>
            <a:ext cx="9070920" cy="945720"/>
          </a:xfrm>
          <a:prstGeom prst="rect">
            <a:avLst/>
          </a:prstGeom>
        </p:spPr>
        <p:txBody>
          <a:bodyPr lIns="0" rIns="0" tIns="0" bIns="0" anchor="ctr">
            <a:noAutofit/>
          </a:bodyPr>
          <a:p>
            <a:pPr algn="ctr"/>
            <a:endParaRPr b="0" lang="en-US" sz="4400" spc="-1" strike="noStrike">
              <a:latin typeface="Arial"/>
            </a:endParaRPr>
          </a:p>
        </p:txBody>
      </p:sp>
      <p:sp>
        <p:nvSpPr>
          <p:cNvPr id="27" name="PlaceHolder 2"/>
          <p:cNvSpPr>
            <a:spLocks noGrp="1"/>
          </p:cNvSpPr>
          <p:nvPr>
            <p:ph type="body"/>
          </p:nvPr>
        </p:nvSpPr>
        <p:spPr>
          <a:xfrm>
            <a:off x="504000" y="1326600"/>
            <a:ext cx="4426920" cy="1568520"/>
          </a:xfrm>
          <a:prstGeom prst="rect">
            <a:avLst/>
          </a:prstGeom>
        </p:spPr>
        <p:txBody>
          <a:bodyPr lIns="0" rIns="0" tIns="0" bIns="0">
            <a:normAutofit/>
          </a:bodyPr>
          <a:p>
            <a:endParaRPr b="0" lang="en-US" sz="3200" spc="-1" strike="noStrike">
              <a:latin typeface="Arial"/>
            </a:endParaRPr>
          </a:p>
        </p:txBody>
      </p:sp>
      <p:sp>
        <p:nvSpPr>
          <p:cNvPr id="28" name="PlaceHolder 3"/>
          <p:cNvSpPr>
            <a:spLocks noGrp="1"/>
          </p:cNvSpPr>
          <p:nvPr>
            <p:ph type="body"/>
          </p:nvPr>
        </p:nvSpPr>
        <p:spPr>
          <a:xfrm>
            <a:off x="5152680" y="1326600"/>
            <a:ext cx="4426920" cy="1568520"/>
          </a:xfrm>
          <a:prstGeom prst="rect">
            <a:avLst/>
          </a:prstGeom>
        </p:spPr>
        <p:txBody>
          <a:bodyPr lIns="0" rIns="0" tIns="0" bIns="0">
            <a:normAutofit/>
          </a:bodyPr>
          <a:p>
            <a:endParaRPr b="0" lang="en-US" sz="3200" spc="-1" strike="noStrike">
              <a:latin typeface="Arial"/>
            </a:endParaRPr>
          </a:p>
        </p:txBody>
      </p:sp>
      <p:sp>
        <p:nvSpPr>
          <p:cNvPr id="29" name="PlaceHolder 4"/>
          <p:cNvSpPr>
            <a:spLocks noGrp="1"/>
          </p:cNvSpPr>
          <p:nvPr>
            <p:ph type="body"/>
          </p:nvPr>
        </p:nvSpPr>
        <p:spPr>
          <a:xfrm>
            <a:off x="504000" y="3044520"/>
            <a:ext cx="4426920" cy="1568520"/>
          </a:xfrm>
          <a:prstGeom prst="rect">
            <a:avLst/>
          </a:prstGeom>
        </p:spPr>
        <p:txBody>
          <a:bodyPr lIns="0" rIns="0" tIns="0" bIns="0">
            <a:normAutofit/>
          </a:bodyPr>
          <a:p>
            <a:endParaRPr b="0" lang="en-US" sz="3200" spc="-1" strike="noStrike">
              <a:latin typeface="Arial"/>
            </a:endParaRPr>
          </a:p>
        </p:txBody>
      </p:sp>
      <p:sp>
        <p:nvSpPr>
          <p:cNvPr id="30" name="PlaceHolder 5"/>
          <p:cNvSpPr>
            <a:spLocks noGrp="1"/>
          </p:cNvSpPr>
          <p:nvPr>
            <p:ph type="body"/>
          </p:nvPr>
        </p:nvSpPr>
        <p:spPr>
          <a:xfrm>
            <a:off x="5152680" y="3044520"/>
            <a:ext cx="4426920" cy="1568520"/>
          </a:xfrm>
          <a:prstGeom prst="rect">
            <a:avLst/>
          </a:prstGeom>
        </p:spPr>
        <p:txBody>
          <a:bodyPr lIns="0" rIns="0" tIns="0" bIns="0">
            <a:normAutofit/>
          </a:bodyPr>
          <a:p>
            <a:endParaRPr b="0" lang="en-US" sz="3200" spc="-1" strike="noStrike">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504000" y="226080"/>
            <a:ext cx="9070920" cy="945720"/>
          </a:xfrm>
          <a:prstGeom prst="rect">
            <a:avLst/>
          </a:prstGeom>
        </p:spPr>
        <p:txBody>
          <a:bodyPr lIns="0" rIns="0" tIns="0" bIns="0" anchor="ctr">
            <a:noAutofit/>
          </a:bodyPr>
          <a:p>
            <a:pPr algn="ctr"/>
            <a:endParaRPr b="0" lang="en-US" sz="4400" spc="-1" strike="noStrike">
              <a:latin typeface="Arial"/>
            </a:endParaRPr>
          </a:p>
        </p:txBody>
      </p:sp>
      <p:sp>
        <p:nvSpPr>
          <p:cNvPr id="32" name="PlaceHolder 2"/>
          <p:cNvSpPr>
            <a:spLocks noGrp="1"/>
          </p:cNvSpPr>
          <p:nvPr>
            <p:ph type="body"/>
          </p:nvPr>
        </p:nvSpPr>
        <p:spPr>
          <a:xfrm>
            <a:off x="504000" y="1326600"/>
            <a:ext cx="2921040" cy="1568520"/>
          </a:xfrm>
          <a:prstGeom prst="rect">
            <a:avLst/>
          </a:prstGeom>
        </p:spPr>
        <p:txBody>
          <a:bodyPr lIns="0" rIns="0" tIns="0" bIns="0">
            <a:normAutofit/>
          </a:bodyPr>
          <a:p>
            <a:endParaRPr b="0" lang="en-US" sz="3200" spc="-1" strike="noStrike">
              <a:latin typeface="Arial"/>
            </a:endParaRPr>
          </a:p>
        </p:txBody>
      </p:sp>
      <p:sp>
        <p:nvSpPr>
          <p:cNvPr id="33" name="PlaceHolder 3"/>
          <p:cNvSpPr>
            <a:spLocks noGrp="1"/>
          </p:cNvSpPr>
          <p:nvPr>
            <p:ph type="body"/>
          </p:nvPr>
        </p:nvSpPr>
        <p:spPr>
          <a:xfrm>
            <a:off x="3571560" y="1326600"/>
            <a:ext cx="2921040" cy="1568520"/>
          </a:xfrm>
          <a:prstGeom prst="rect">
            <a:avLst/>
          </a:prstGeom>
        </p:spPr>
        <p:txBody>
          <a:bodyPr lIns="0" rIns="0" tIns="0" bIns="0">
            <a:normAutofit/>
          </a:bodyPr>
          <a:p>
            <a:endParaRPr b="0" lang="en-US" sz="3200" spc="-1" strike="noStrike">
              <a:latin typeface="Arial"/>
            </a:endParaRPr>
          </a:p>
        </p:txBody>
      </p:sp>
      <p:sp>
        <p:nvSpPr>
          <p:cNvPr id="34" name="PlaceHolder 4"/>
          <p:cNvSpPr>
            <a:spLocks noGrp="1"/>
          </p:cNvSpPr>
          <p:nvPr>
            <p:ph type="body"/>
          </p:nvPr>
        </p:nvSpPr>
        <p:spPr>
          <a:xfrm>
            <a:off x="6639120" y="1326600"/>
            <a:ext cx="2921040" cy="1568520"/>
          </a:xfrm>
          <a:prstGeom prst="rect">
            <a:avLst/>
          </a:prstGeom>
        </p:spPr>
        <p:txBody>
          <a:bodyPr lIns="0" rIns="0" tIns="0" bIns="0">
            <a:normAutofit/>
          </a:bodyPr>
          <a:p>
            <a:endParaRPr b="0" lang="en-US" sz="3200" spc="-1" strike="noStrike">
              <a:latin typeface="Arial"/>
            </a:endParaRPr>
          </a:p>
        </p:txBody>
      </p:sp>
      <p:sp>
        <p:nvSpPr>
          <p:cNvPr id="35" name="PlaceHolder 5"/>
          <p:cNvSpPr>
            <a:spLocks noGrp="1"/>
          </p:cNvSpPr>
          <p:nvPr>
            <p:ph type="body"/>
          </p:nvPr>
        </p:nvSpPr>
        <p:spPr>
          <a:xfrm>
            <a:off x="504000" y="3044520"/>
            <a:ext cx="2921040" cy="1568520"/>
          </a:xfrm>
          <a:prstGeom prst="rect">
            <a:avLst/>
          </a:prstGeom>
        </p:spPr>
        <p:txBody>
          <a:bodyPr lIns="0" rIns="0" tIns="0" bIns="0">
            <a:normAutofit/>
          </a:bodyPr>
          <a:p>
            <a:endParaRPr b="0" lang="en-US" sz="3200" spc="-1" strike="noStrike">
              <a:latin typeface="Arial"/>
            </a:endParaRPr>
          </a:p>
        </p:txBody>
      </p:sp>
      <p:sp>
        <p:nvSpPr>
          <p:cNvPr id="36" name="PlaceHolder 6"/>
          <p:cNvSpPr>
            <a:spLocks noGrp="1"/>
          </p:cNvSpPr>
          <p:nvPr>
            <p:ph type="body"/>
          </p:nvPr>
        </p:nvSpPr>
        <p:spPr>
          <a:xfrm>
            <a:off x="3571560" y="3044520"/>
            <a:ext cx="2921040" cy="1568520"/>
          </a:xfrm>
          <a:prstGeom prst="rect">
            <a:avLst/>
          </a:prstGeom>
        </p:spPr>
        <p:txBody>
          <a:bodyPr lIns="0" rIns="0" tIns="0" bIns="0">
            <a:normAutofit/>
          </a:bodyPr>
          <a:p>
            <a:endParaRPr b="0" lang="en-US" sz="3200" spc="-1" strike="noStrike">
              <a:latin typeface="Arial"/>
            </a:endParaRPr>
          </a:p>
        </p:txBody>
      </p:sp>
      <p:sp>
        <p:nvSpPr>
          <p:cNvPr id="37" name="PlaceHolder 7"/>
          <p:cNvSpPr>
            <a:spLocks noGrp="1"/>
          </p:cNvSpPr>
          <p:nvPr>
            <p:ph type="body"/>
          </p:nvPr>
        </p:nvSpPr>
        <p:spPr>
          <a:xfrm>
            <a:off x="6639120" y="3044520"/>
            <a:ext cx="2921040" cy="1568520"/>
          </a:xfrm>
          <a:prstGeom prst="rect">
            <a:avLst/>
          </a:prstGeom>
        </p:spPr>
        <p:txBody>
          <a:bodyPr lIns="0" rIns="0" tIns="0" bIns="0">
            <a:normAutofit/>
          </a:bodyPr>
          <a:p>
            <a:endParaRPr b="0" lang="en-US" sz="3200" spc="-1" strike="noStrike">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40" name="PlaceHolder 1"/>
          <p:cNvSpPr>
            <a:spLocks noGrp="1"/>
          </p:cNvSpPr>
          <p:nvPr>
            <p:ph type="title"/>
          </p:nvPr>
        </p:nvSpPr>
        <p:spPr>
          <a:xfrm>
            <a:off x="504000" y="226080"/>
            <a:ext cx="9070920" cy="945720"/>
          </a:xfrm>
          <a:prstGeom prst="rect">
            <a:avLst/>
          </a:prstGeom>
        </p:spPr>
        <p:txBody>
          <a:bodyPr lIns="0" rIns="0" tIns="0" bIns="0" anchor="ctr">
            <a:noAutofit/>
          </a:bodyPr>
          <a:p>
            <a:pPr algn="ctr"/>
            <a:endParaRPr b="0" lang="en-US" sz="4400" spc="-1" strike="noStrike">
              <a:latin typeface="Arial"/>
            </a:endParaRPr>
          </a:p>
        </p:txBody>
      </p:sp>
      <p:sp>
        <p:nvSpPr>
          <p:cNvPr id="41" name="PlaceHolder 2"/>
          <p:cNvSpPr>
            <a:spLocks noGrp="1"/>
          </p:cNvSpPr>
          <p:nvPr>
            <p:ph type="subTitle"/>
          </p:nvPr>
        </p:nvSpPr>
        <p:spPr>
          <a:xfrm>
            <a:off x="504000" y="1326600"/>
            <a:ext cx="9072000" cy="328860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2" name="PlaceHolder 1"/>
          <p:cNvSpPr>
            <a:spLocks noGrp="1"/>
          </p:cNvSpPr>
          <p:nvPr>
            <p:ph type="title"/>
          </p:nvPr>
        </p:nvSpPr>
        <p:spPr>
          <a:xfrm>
            <a:off x="504000" y="226080"/>
            <a:ext cx="9070920" cy="945720"/>
          </a:xfrm>
          <a:prstGeom prst="rect">
            <a:avLst/>
          </a:prstGeom>
        </p:spPr>
        <p:txBody>
          <a:bodyPr lIns="0" rIns="0" tIns="0" bIns="0" anchor="ctr">
            <a:noAutofit/>
          </a:bodyPr>
          <a:p>
            <a:pPr algn="ctr"/>
            <a:endParaRPr b="0" lang="en-US" sz="4400" spc="-1" strike="noStrike">
              <a:latin typeface="Arial"/>
            </a:endParaRPr>
          </a:p>
        </p:txBody>
      </p:sp>
      <p:sp>
        <p:nvSpPr>
          <p:cNvPr id="43" name="PlaceHolder 2"/>
          <p:cNvSpPr>
            <a:spLocks noGrp="1"/>
          </p:cNvSpPr>
          <p:nvPr>
            <p:ph type="body"/>
          </p:nvPr>
        </p:nvSpPr>
        <p:spPr>
          <a:xfrm>
            <a:off x="504000" y="1326600"/>
            <a:ext cx="9072000" cy="3288600"/>
          </a:xfrm>
          <a:prstGeom prst="rect">
            <a:avLst/>
          </a:prstGeom>
        </p:spPr>
        <p:txBody>
          <a:bodyPr lIns="0" rIns="0" tIns="0" bIns="0">
            <a:normAutofit/>
          </a:bodyPr>
          <a:p>
            <a:endParaRPr b="0" lang="en-US" sz="3200" spc="-1" strike="noStrike">
              <a:latin typeface="Arial"/>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44" name="PlaceHolder 1"/>
          <p:cNvSpPr>
            <a:spLocks noGrp="1"/>
          </p:cNvSpPr>
          <p:nvPr>
            <p:ph type="title"/>
          </p:nvPr>
        </p:nvSpPr>
        <p:spPr>
          <a:xfrm>
            <a:off x="504000" y="226080"/>
            <a:ext cx="9070920" cy="945720"/>
          </a:xfrm>
          <a:prstGeom prst="rect">
            <a:avLst/>
          </a:prstGeom>
        </p:spPr>
        <p:txBody>
          <a:bodyPr lIns="0" rIns="0" tIns="0" bIns="0" anchor="ctr">
            <a:noAutofit/>
          </a:bodyPr>
          <a:p>
            <a:pPr algn="ctr"/>
            <a:endParaRPr b="0" lang="en-US" sz="4400" spc="-1" strike="noStrike">
              <a:latin typeface="Arial"/>
            </a:endParaRPr>
          </a:p>
        </p:txBody>
      </p:sp>
      <p:sp>
        <p:nvSpPr>
          <p:cNvPr id="45" name="PlaceHolder 2"/>
          <p:cNvSpPr>
            <a:spLocks noGrp="1"/>
          </p:cNvSpPr>
          <p:nvPr>
            <p:ph type="body"/>
          </p:nvPr>
        </p:nvSpPr>
        <p:spPr>
          <a:xfrm>
            <a:off x="504000" y="1326600"/>
            <a:ext cx="4426920" cy="3288600"/>
          </a:xfrm>
          <a:prstGeom prst="rect">
            <a:avLst/>
          </a:prstGeom>
        </p:spPr>
        <p:txBody>
          <a:bodyPr lIns="0" rIns="0" tIns="0" bIns="0">
            <a:normAutofit/>
          </a:bodyPr>
          <a:p>
            <a:endParaRPr b="0" lang="en-US" sz="3200" spc="-1" strike="noStrike">
              <a:latin typeface="Arial"/>
            </a:endParaRPr>
          </a:p>
        </p:txBody>
      </p:sp>
      <p:sp>
        <p:nvSpPr>
          <p:cNvPr id="46" name="PlaceHolder 3"/>
          <p:cNvSpPr>
            <a:spLocks noGrp="1"/>
          </p:cNvSpPr>
          <p:nvPr>
            <p:ph type="body"/>
          </p:nvPr>
        </p:nvSpPr>
        <p:spPr>
          <a:xfrm>
            <a:off x="5152680" y="1326600"/>
            <a:ext cx="4426920" cy="3288600"/>
          </a:xfrm>
          <a:prstGeom prst="rect">
            <a:avLst/>
          </a:prstGeom>
        </p:spPr>
        <p:txBody>
          <a:bodyPr lIns="0" rIns="0" tIns="0" bIns="0">
            <a:normAutofit/>
          </a:bodyPr>
          <a:p>
            <a:endParaRPr b="0" lang="en-US" sz="3200" spc="-1" strike="noStrike">
              <a:latin typeface="Arial"/>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47" name="PlaceHolder 1"/>
          <p:cNvSpPr>
            <a:spLocks noGrp="1"/>
          </p:cNvSpPr>
          <p:nvPr>
            <p:ph type="title"/>
          </p:nvPr>
        </p:nvSpPr>
        <p:spPr>
          <a:xfrm>
            <a:off x="504000" y="226080"/>
            <a:ext cx="9070920" cy="945720"/>
          </a:xfrm>
          <a:prstGeom prst="rect">
            <a:avLst/>
          </a:prstGeom>
        </p:spPr>
        <p:txBody>
          <a:bodyPr lIns="0" rIns="0" tIns="0" bIns="0" anchor="ctr">
            <a:noAutofit/>
          </a:bodyPr>
          <a:p>
            <a:pPr algn="ctr"/>
            <a:endParaRPr b="0" lang="en-US" sz="4400" spc="-1" strike="noStrike">
              <a:latin typeface="Arial"/>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48" name="PlaceHolder 1"/>
          <p:cNvSpPr>
            <a:spLocks noGrp="1"/>
          </p:cNvSpPr>
          <p:nvPr>
            <p:ph type="subTitle"/>
          </p:nvPr>
        </p:nvSpPr>
        <p:spPr>
          <a:xfrm>
            <a:off x="504000" y="226080"/>
            <a:ext cx="9070920" cy="438516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49" name="PlaceHolder 1"/>
          <p:cNvSpPr>
            <a:spLocks noGrp="1"/>
          </p:cNvSpPr>
          <p:nvPr>
            <p:ph type="title"/>
          </p:nvPr>
        </p:nvSpPr>
        <p:spPr>
          <a:xfrm>
            <a:off x="504000" y="226080"/>
            <a:ext cx="9070920" cy="945720"/>
          </a:xfrm>
          <a:prstGeom prst="rect">
            <a:avLst/>
          </a:prstGeom>
        </p:spPr>
        <p:txBody>
          <a:bodyPr lIns="0" rIns="0" tIns="0" bIns="0" anchor="ctr">
            <a:noAutofit/>
          </a:bodyPr>
          <a:p>
            <a:pPr algn="ctr"/>
            <a:endParaRPr b="0" lang="en-US" sz="4400" spc="-1" strike="noStrike">
              <a:latin typeface="Arial"/>
            </a:endParaRPr>
          </a:p>
        </p:txBody>
      </p:sp>
      <p:sp>
        <p:nvSpPr>
          <p:cNvPr id="50" name="PlaceHolder 2"/>
          <p:cNvSpPr>
            <a:spLocks noGrp="1"/>
          </p:cNvSpPr>
          <p:nvPr>
            <p:ph type="body"/>
          </p:nvPr>
        </p:nvSpPr>
        <p:spPr>
          <a:xfrm>
            <a:off x="504000" y="1326600"/>
            <a:ext cx="4426920" cy="1568520"/>
          </a:xfrm>
          <a:prstGeom prst="rect">
            <a:avLst/>
          </a:prstGeom>
        </p:spPr>
        <p:txBody>
          <a:bodyPr lIns="0" rIns="0" tIns="0" bIns="0">
            <a:normAutofit/>
          </a:bodyPr>
          <a:p>
            <a:endParaRPr b="0" lang="en-US" sz="3200" spc="-1" strike="noStrike">
              <a:latin typeface="Arial"/>
            </a:endParaRPr>
          </a:p>
        </p:txBody>
      </p:sp>
      <p:sp>
        <p:nvSpPr>
          <p:cNvPr id="51" name="PlaceHolder 3"/>
          <p:cNvSpPr>
            <a:spLocks noGrp="1"/>
          </p:cNvSpPr>
          <p:nvPr>
            <p:ph type="body"/>
          </p:nvPr>
        </p:nvSpPr>
        <p:spPr>
          <a:xfrm>
            <a:off x="5152680" y="1326600"/>
            <a:ext cx="4426920" cy="3288600"/>
          </a:xfrm>
          <a:prstGeom prst="rect">
            <a:avLst/>
          </a:prstGeom>
        </p:spPr>
        <p:txBody>
          <a:bodyPr lIns="0" rIns="0" tIns="0" bIns="0">
            <a:normAutofit/>
          </a:bodyPr>
          <a:p>
            <a:endParaRPr b="0" lang="en-US" sz="3200" spc="-1" strike="noStrike">
              <a:latin typeface="Arial"/>
            </a:endParaRPr>
          </a:p>
        </p:txBody>
      </p:sp>
      <p:sp>
        <p:nvSpPr>
          <p:cNvPr id="52" name="PlaceHolder 4"/>
          <p:cNvSpPr>
            <a:spLocks noGrp="1"/>
          </p:cNvSpPr>
          <p:nvPr>
            <p:ph type="body"/>
          </p:nvPr>
        </p:nvSpPr>
        <p:spPr>
          <a:xfrm>
            <a:off x="504000" y="3044520"/>
            <a:ext cx="4426920" cy="1568520"/>
          </a:xfrm>
          <a:prstGeom prst="rect">
            <a:avLst/>
          </a:prstGeom>
        </p:spPr>
        <p:txBody>
          <a:bodyPr lIns="0" rIns="0" tIns="0" bIns="0">
            <a:normAutofit/>
          </a:bodyPr>
          <a:p>
            <a:endParaRPr b="0" lang="en-US" sz="3200" spc="-1" strike="noStrike">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504000" y="226080"/>
            <a:ext cx="9070920" cy="945720"/>
          </a:xfrm>
          <a:prstGeom prst="rect">
            <a:avLst/>
          </a:prstGeom>
        </p:spPr>
        <p:txBody>
          <a:bodyPr lIns="0" rIns="0" tIns="0" bIns="0" anchor="ctr">
            <a:noAutofit/>
          </a:bodyPr>
          <a:p>
            <a:pPr algn="ctr"/>
            <a:endParaRPr b="0" lang="en-US" sz="4400" spc="-1" strike="noStrike">
              <a:latin typeface="Arial"/>
            </a:endParaRPr>
          </a:p>
        </p:txBody>
      </p:sp>
      <p:sp>
        <p:nvSpPr>
          <p:cNvPr id="3" name="PlaceHolder 2"/>
          <p:cNvSpPr>
            <a:spLocks noGrp="1"/>
          </p:cNvSpPr>
          <p:nvPr>
            <p:ph type="subTitle"/>
          </p:nvPr>
        </p:nvSpPr>
        <p:spPr>
          <a:xfrm>
            <a:off x="504000" y="1326600"/>
            <a:ext cx="9072000" cy="328860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53" name="PlaceHolder 1"/>
          <p:cNvSpPr>
            <a:spLocks noGrp="1"/>
          </p:cNvSpPr>
          <p:nvPr>
            <p:ph type="title"/>
          </p:nvPr>
        </p:nvSpPr>
        <p:spPr>
          <a:xfrm>
            <a:off x="504000" y="226080"/>
            <a:ext cx="9070920" cy="945720"/>
          </a:xfrm>
          <a:prstGeom prst="rect">
            <a:avLst/>
          </a:prstGeom>
        </p:spPr>
        <p:txBody>
          <a:bodyPr lIns="0" rIns="0" tIns="0" bIns="0" anchor="ctr">
            <a:noAutofit/>
          </a:bodyPr>
          <a:p>
            <a:pPr algn="ctr"/>
            <a:endParaRPr b="0" lang="en-US" sz="4400" spc="-1" strike="noStrike">
              <a:latin typeface="Arial"/>
            </a:endParaRPr>
          </a:p>
        </p:txBody>
      </p:sp>
      <p:sp>
        <p:nvSpPr>
          <p:cNvPr id="54" name="PlaceHolder 2"/>
          <p:cNvSpPr>
            <a:spLocks noGrp="1"/>
          </p:cNvSpPr>
          <p:nvPr>
            <p:ph type="body"/>
          </p:nvPr>
        </p:nvSpPr>
        <p:spPr>
          <a:xfrm>
            <a:off x="504000" y="1326600"/>
            <a:ext cx="4426920" cy="3288600"/>
          </a:xfrm>
          <a:prstGeom prst="rect">
            <a:avLst/>
          </a:prstGeom>
        </p:spPr>
        <p:txBody>
          <a:bodyPr lIns="0" rIns="0" tIns="0" bIns="0">
            <a:normAutofit/>
          </a:bodyPr>
          <a:p>
            <a:endParaRPr b="0" lang="en-US" sz="3200" spc="-1" strike="noStrike">
              <a:latin typeface="Arial"/>
            </a:endParaRPr>
          </a:p>
        </p:txBody>
      </p:sp>
      <p:sp>
        <p:nvSpPr>
          <p:cNvPr id="55" name="PlaceHolder 3"/>
          <p:cNvSpPr>
            <a:spLocks noGrp="1"/>
          </p:cNvSpPr>
          <p:nvPr>
            <p:ph type="body"/>
          </p:nvPr>
        </p:nvSpPr>
        <p:spPr>
          <a:xfrm>
            <a:off x="5152680" y="1326600"/>
            <a:ext cx="4426920" cy="1568520"/>
          </a:xfrm>
          <a:prstGeom prst="rect">
            <a:avLst/>
          </a:prstGeom>
        </p:spPr>
        <p:txBody>
          <a:bodyPr lIns="0" rIns="0" tIns="0" bIns="0">
            <a:normAutofit/>
          </a:bodyPr>
          <a:p>
            <a:endParaRPr b="0" lang="en-US" sz="3200" spc="-1" strike="noStrike">
              <a:latin typeface="Arial"/>
            </a:endParaRPr>
          </a:p>
        </p:txBody>
      </p:sp>
      <p:sp>
        <p:nvSpPr>
          <p:cNvPr id="56" name="PlaceHolder 4"/>
          <p:cNvSpPr>
            <a:spLocks noGrp="1"/>
          </p:cNvSpPr>
          <p:nvPr>
            <p:ph type="body"/>
          </p:nvPr>
        </p:nvSpPr>
        <p:spPr>
          <a:xfrm>
            <a:off x="5152680" y="3044520"/>
            <a:ext cx="4426920" cy="1568520"/>
          </a:xfrm>
          <a:prstGeom prst="rect">
            <a:avLst/>
          </a:prstGeom>
        </p:spPr>
        <p:txBody>
          <a:bodyPr lIns="0" rIns="0" tIns="0" bIns="0">
            <a:normAutofit/>
          </a:bodyPr>
          <a:p>
            <a:endParaRPr b="0" lang="en-US" sz="3200" spc="-1" strike="noStrike">
              <a:latin typeface="Arial"/>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57" name="PlaceHolder 1"/>
          <p:cNvSpPr>
            <a:spLocks noGrp="1"/>
          </p:cNvSpPr>
          <p:nvPr>
            <p:ph type="title"/>
          </p:nvPr>
        </p:nvSpPr>
        <p:spPr>
          <a:xfrm>
            <a:off x="504000" y="226080"/>
            <a:ext cx="9070920" cy="945720"/>
          </a:xfrm>
          <a:prstGeom prst="rect">
            <a:avLst/>
          </a:prstGeom>
        </p:spPr>
        <p:txBody>
          <a:bodyPr lIns="0" rIns="0" tIns="0" bIns="0" anchor="ctr">
            <a:noAutofit/>
          </a:bodyPr>
          <a:p>
            <a:pPr algn="ctr"/>
            <a:endParaRPr b="0" lang="en-US" sz="4400" spc="-1" strike="noStrike">
              <a:latin typeface="Arial"/>
            </a:endParaRPr>
          </a:p>
        </p:txBody>
      </p:sp>
      <p:sp>
        <p:nvSpPr>
          <p:cNvPr id="58" name="PlaceHolder 2"/>
          <p:cNvSpPr>
            <a:spLocks noGrp="1"/>
          </p:cNvSpPr>
          <p:nvPr>
            <p:ph type="body"/>
          </p:nvPr>
        </p:nvSpPr>
        <p:spPr>
          <a:xfrm>
            <a:off x="504000" y="1326600"/>
            <a:ext cx="4426920" cy="1568520"/>
          </a:xfrm>
          <a:prstGeom prst="rect">
            <a:avLst/>
          </a:prstGeom>
        </p:spPr>
        <p:txBody>
          <a:bodyPr lIns="0" rIns="0" tIns="0" bIns="0">
            <a:normAutofit/>
          </a:bodyPr>
          <a:p>
            <a:endParaRPr b="0" lang="en-US" sz="3200" spc="-1" strike="noStrike">
              <a:latin typeface="Arial"/>
            </a:endParaRPr>
          </a:p>
        </p:txBody>
      </p:sp>
      <p:sp>
        <p:nvSpPr>
          <p:cNvPr id="59" name="PlaceHolder 3"/>
          <p:cNvSpPr>
            <a:spLocks noGrp="1"/>
          </p:cNvSpPr>
          <p:nvPr>
            <p:ph type="body"/>
          </p:nvPr>
        </p:nvSpPr>
        <p:spPr>
          <a:xfrm>
            <a:off x="5152680" y="1326600"/>
            <a:ext cx="4426920" cy="1568520"/>
          </a:xfrm>
          <a:prstGeom prst="rect">
            <a:avLst/>
          </a:prstGeom>
        </p:spPr>
        <p:txBody>
          <a:bodyPr lIns="0" rIns="0" tIns="0" bIns="0">
            <a:normAutofit/>
          </a:bodyPr>
          <a:p>
            <a:endParaRPr b="0" lang="en-US" sz="3200" spc="-1" strike="noStrike">
              <a:latin typeface="Arial"/>
            </a:endParaRPr>
          </a:p>
        </p:txBody>
      </p:sp>
      <p:sp>
        <p:nvSpPr>
          <p:cNvPr id="60" name="PlaceHolder 4"/>
          <p:cNvSpPr>
            <a:spLocks noGrp="1"/>
          </p:cNvSpPr>
          <p:nvPr>
            <p:ph type="body"/>
          </p:nvPr>
        </p:nvSpPr>
        <p:spPr>
          <a:xfrm>
            <a:off x="504000" y="3044520"/>
            <a:ext cx="9072000" cy="1568520"/>
          </a:xfrm>
          <a:prstGeom prst="rect">
            <a:avLst/>
          </a:prstGeom>
        </p:spPr>
        <p:txBody>
          <a:bodyPr lIns="0" rIns="0" tIns="0" bIns="0">
            <a:normAutofit/>
          </a:bodyPr>
          <a:p>
            <a:endParaRPr b="0" lang="en-US" sz="3200" spc="-1" strike="noStrike">
              <a:latin typeface="Arial"/>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61" name="PlaceHolder 1"/>
          <p:cNvSpPr>
            <a:spLocks noGrp="1"/>
          </p:cNvSpPr>
          <p:nvPr>
            <p:ph type="title"/>
          </p:nvPr>
        </p:nvSpPr>
        <p:spPr>
          <a:xfrm>
            <a:off x="504000" y="226080"/>
            <a:ext cx="9070920" cy="945720"/>
          </a:xfrm>
          <a:prstGeom prst="rect">
            <a:avLst/>
          </a:prstGeom>
        </p:spPr>
        <p:txBody>
          <a:bodyPr lIns="0" rIns="0" tIns="0" bIns="0" anchor="ctr">
            <a:noAutofit/>
          </a:bodyPr>
          <a:p>
            <a:pPr algn="ctr"/>
            <a:endParaRPr b="0" lang="en-US" sz="4400" spc="-1" strike="noStrike">
              <a:latin typeface="Arial"/>
            </a:endParaRPr>
          </a:p>
        </p:txBody>
      </p:sp>
      <p:sp>
        <p:nvSpPr>
          <p:cNvPr id="62" name="PlaceHolder 2"/>
          <p:cNvSpPr>
            <a:spLocks noGrp="1"/>
          </p:cNvSpPr>
          <p:nvPr>
            <p:ph type="body"/>
          </p:nvPr>
        </p:nvSpPr>
        <p:spPr>
          <a:xfrm>
            <a:off x="504000" y="1326600"/>
            <a:ext cx="9072000" cy="1568520"/>
          </a:xfrm>
          <a:prstGeom prst="rect">
            <a:avLst/>
          </a:prstGeom>
        </p:spPr>
        <p:txBody>
          <a:bodyPr lIns="0" rIns="0" tIns="0" bIns="0">
            <a:normAutofit/>
          </a:bodyPr>
          <a:p>
            <a:endParaRPr b="0" lang="en-US" sz="3200" spc="-1" strike="noStrike">
              <a:latin typeface="Arial"/>
            </a:endParaRPr>
          </a:p>
        </p:txBody>
      </p:sp>
      <p:sp>
        <p:nvSpPr>
          <p:cNvPr id="63" name="PlaceHolder 3"/>
          <p:cNvSpPr>
            <a:spLocks noGrp="1"/>
          </p:cNvSpPr>
          <p:nvPr>
            <p:ph type="body"/>
          </p:nvPr>
        </p:nvSpPr>
        <p:spPr>
          <a:xfrm>
            <a:off x="504000" y="3044520"/>
            <a:ext cx="9072000" cy="1568520"/>
          </a:xfrm>
          <a:prstGeom prst="rect">
            <a:avLst/>
          </a:prstGeom>
        </p:spPr>
        <p:txBody>
          <a:bodyPr lIns="0" rIns="0" tIns="0" bIns="0">
            <a:normAutofit/>
          </a:bodyPr>
          <a:p>
            <a:endParaRPr b="0" lang="en-US" sz="3200" spc="-1" strike="noStrike">
              <a:latin typeface="Arial"/>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64" name="PlaceHolder 1"/>
          <p:cNvSpPr>
            <a:spLocks noGrp="1"/>
          </p:cNvSpPr>
          <p:nvPr>
            <p:ph type="title"/>
          </p:nvPr>
        </p:nvSpPr>
        <p:spPr>
          <a:xfrm>
            <a:off x="504000" y="226080"/>
            <a:ext cx="9070920" cy="945720"/>
          </a:xfrm>
          <a:prstGeom prst="rect">
            <a:avLst/>
          </a:prstGeom>
        </p:spPr>
        <p:txBody>
          <a:bodyPr lIns="0" rIns="0" tIns="0" bIns="0" anchor="ctr">
            <a:noAutofit/>
          </a:bodyPr>
          <a:p>
            <a:pPr algn="ctr"/>
            <a:endParaRPr b="0" lang="en-US" sz="4400" spc="-1" strike="noStrike">
              <a:latin typeface="Arial"/>
            </a:endParaRPr>
          </a:p>
        </p:txBody>
      </p:sp>
      <p:sp>
        <p:nvSpPr>
          <p:cNvPr id="65" name="PlaceHolder 2"/>
          <p:cNvSpPr>
            <a:spLocks noGrp="1"/>
          </p:cNvSpPr>
          <p:nvPr>
            <p:ph type="body"/>
          </p:nvPr>
        </p:nvSpPr>
        <p:spPr>
          <a:xfrm>
            <a:off x="504000" y="1326600"/>
            <a:ext cx="4426920" cy="1568520"/>
          </a:xfrm>
          <a:prstGeom prst="rect">
            <a:avLst/>
          </a:prstGeom>
        </p:spPr>
        <p:txBody>
          <a:bodyPr lIns="0" rIns="0" tIns="0" bIns="0">
            <a:normAutofit/>
          </a:bodyPr>
          <a:p>
            <a:endParaRPr b="0" lang="en-US" sz="3200" spc="-1" strike="noStrike">
              <a:latin typeface="Arial"/>
            </a:endParaRPr>
          </a:p>
        </p:txBody>
      </p:sp>
      <p:sp>
        <p:nvSpPr>
          <p:cNvPr id="66" name="PlaceHolder 3"/>
          <p:cNvSpPr>
            <a:spLocks noGrp="1"/>
          </p:cNvSpPr>
          <p:nvPr>
            <p:ph type="body"/>
          </p:nvPr>
        </p:nvSpPr>
        <p:spPr>
          <a:xfrm>
            <a:off x="5152680" y="1326600"/>
            <a:ext cx="4426920" cy="1568520"/>
          </a:xfrm>
          <a:prstGeom prst="rect">
            <a:avLst/>
          </a:prstGeom>
        </p:spPr>
        <p:txBody>
          <a:bodyPr lIns="0" rIns="0" tIns="0" bIns="0">
            <a:normAutofit/>
          </a:bodyPr>
          <a:p>
            <a:endParaRPr b="0" lang="en-US" sz="3200" spc="-1" strike="noStrike">
              <a:latin typeface="Arial"/>
            </a:endParaRPr>
          </a:p>
        </p:txBody>
      </p:sp>
      <p:sp>
        <p:nvSpPr>
          <p:cNvPr id="67" name="PlaceHolder 4"/>
          <p:cNvSpPr>
            <a:spLocks noGrp="1"/>
          </p:cNvSpPr>
          <p:nvPr>
            <p:ph type="body"/>
          </p:nvPr>
        </p:nvSpPr>
        <p:spPr>
          <a:xfrm>
            <a:off x="504000" y="3044520"/>
            <a:ext cx="4426920" cy="1568520"/>
          </a:xfrm>
          <a:prstGeom prst="rect">
            <a:avLst/>
          </a:prstGeom>
        </p:spPr>
        <p:txBody>
          <a:bodyPr lIns="0" rIns="0" tIns="0" bIns="0">
            <a:normAutofit/>
          </a:bodyPr>
          <a:p>
            <a:endParaRPr b="0" lang="en-US" sz="3200" spc="-1" strike="noStrike">
              <a:latin typeface="Arial"/>
            </a:endParaRPr>
          </a:p>
        </p:txBody>
      </p:sp>
      <p:sp>
        <p:nvSpPr>
          <p:cNvPr id="68" name="PlaceHolder 5"/>
          <p:cNvSpPr>
            <a:spLocks noGrp="1"/>
          </p:cNvSpPr>
          <p:nvPr>
            <p:ph type="body"/>
          </p:nvPr>
        </p:nvSpPr>
        <p:spPr>
          <a:xfrm>
            <a:off x="5152680" y="3044520"/>
            <a:ext cx="4426920" cy="1568520"/>
          </a:xfrm>
          <a:prstGeom prst="rect">
            <a:avLst/>
          </a:prstGeom>
        </p:spPr>
        <p:txBody>
          <a:bodyPr lIns="0" rIns="0" tIns="0" bIns="0">
            <a:normAutofit/>
          </a:bodyPr>
          <a:p>
            <a:endParaRPr b="0" lang="en-US" sz="3200" spc="-1" strike="noStrike">
              <a:latin typeface="Arial"/>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69" name="PlaceHolder 1"/>
          <p:cNvSpPr>
            <a:spLocks noGrp="1"/>
          </p:cNvSpPr>
          <p:nvPr>
            <p:ph type="title"/>
          </p:nvPr>
        </p:nvSpPr>
        <p:spPr>
          <a:xfrm>
            <a:off x="504000" y="226080"/>
            <a:ext cx="9070920" cy="945720"/>
          </a:xfrm>
          <a:prstGeom prst="rect">
            <a:avLst/>
          </a:prstGeom>
        </p:spPr>
        <p:txBody>
          <a:bodyPr lIns="0" rIns="0" tIns="0" bIns="0" anchor="ctr">
            <a:noAutofit/>
          </a:bodyPr>
          <a:p>
            <a:pPr algn="ctr"/>
            <a:endParaRPr b="0" lang="en-US" sz="4400" spc="-1" strike="noStrike">
              <a:latin typeface="Arial"/>
            </a:endParaRPr>
          </a:p>
        </p:txBody>
      </p:sp>
      <p:sp>
        <p:nvSpPr>
          <p:cNvPr id="70" name="PlaceHolder 2"/>
          <p:cNvSpPr>
            <a:spLocks noGrp="1"/>
          </p:cNvSpPr>
          <p:nvPr>
            <p:ph type="body"/>
          </p:nvPr>
        </p:nvSpPr>
        <p:spPr>
          <a:xfrm>
            <a:off x="504000" y="1326600"/>
            <a:ext cx="2921040" cy="1568520"/>
          </a:xfrm>
          <a:prstGeom prst="rect">
            <a:avLst/>
          </a:prstGeom>
        </p:spPr>
        <p:txBody>
          <a:bodyPr lIns="0" rIns="0" tIns="0" bIns="0">
            <a:normAutofit/>
          </a:bodyPr>
          <a:p>
            <a:endParaRPr b="0" lang="en-US" sz="3200" spc="-1" strike="noStrike">
              <a:latin typeface="Arial"/>
            </a:endParaRPr>
          </a:p>
        </p:txBody>
      </p:sp>
      <p:sp>
        <p:nvSpPr>
          <p:cNvPr id="71" name="PlaceHolder 3"/>
          <p:cNvSpPr>
            <a:spLocks noGrp="1"/>
          </p:cNvSpPr>
          <p:nvPr>
            <p:ph type="body"/>
          </p:nvPr>
        </p:nvSpPr>
        <p:spPr>
          <a:xfrm>
            <a:off x="3571560" y="1326600"/>
            <a:ext cx="2921040" cy="1568520"/>
          </a:xfrm>
          <a:prstGeom prst="rect">
            <a:avLst/>
          </a:prstGeom>
        </p:spPr>
        <p:txBody>
          <a:bodyPr lIns="0" rIns="0" tIns="0" bIns="0">
            <a:normAutofit/>
          </a:bodyPr>
          <a:p>
            <a:endParaRPr b="0" lang="en-US" sz="3200" spc="-1" strike="noStrike">
              <a:latin typeface="Arial"/>
            </a:endParaRPr>
          </a:p>
        </p:txBody>
      </p:sp>
      <p:sp>
        <p:nvSpPr>
          <p:cNvPr id="72" name="PlaceHolder 4"/>
          <p:cNvSpPr>
            <a:spLocks noGrp="1"/>
          </p:cNvSpPr>
          <p:nvPr>
            <p:ph type="body"/>
          </p:nvPr>
        </p:nvSpPr>
        <p:spPr>
          <a:xfrm>
            <a:off x="6639120" y="1326600"/>
            <a:ext cx="2921040" cy="1568520"/>
          </a:xfrm>
          <a:prstGeom prst="rect">
            <a:avLst/>
          </a:prstGeom>
        </p:spPr>
        <p:txBody>
          <a:bodyPr lIns="0" rIns="0" tIns="0" bIns="0">
            <a:normAutofit/>
          </a:bodyPr>
          <a:p>
            <a:endParaRPr b="0" lang="en-US" sz="3200" spc="-1" strike="noStrike">
              <a:latin typeface="Arial"/>
            </a:endParaRPr>
          </a:p>
        </p:txBody>
      </p:sp>
      <p:sp>
        <p:nvSpPr>
          <p:cNvPr id="73" name="PlaceHolder 5"/>
          <p:cNvSpPr>
            <a:spLocks noGrp="1"/>
          </p:cNvSpPr>
          <p:nvPr>
            <p:ph type="body"/>
          </p:nvPr>
        </p:nvSpPr>
        <p:spPr>
          <a:xfrm>
            <a:off x="504000" y="3044520"/>
            <a:ext cx="2921040" cy="1568520"/>
          </a:xfrm>
          <a:prstGeom prst="rect">
            <a:avLst/>
          </a:prstGeom>
        </p:spPr>
        <p:txBody>
          <a:bodyPr lIns="0" rIns="0" tIns="0" bIns="0">
            <a:normAutofit/>
          </a:bodyPr>
          <a:p>
            <a:endParaRPr b="0" lang="en-US" sz="3200" spc="-1" strike="noStrike">
              <a:latin typeface="Arial"/>
            </a:endParaRPr>
          </a:p>
        </p:txBody>
      </p:sp>
      <p:sp>
        <p:nvSpPr>
          <p:cNvPr id="74" name="PlaceHolder 6"/>
          <p:cNvSpPr>
            <a:spLocks noGrp="1"/>
          </p:cNvSpPr>
          <p:nvPr>
            <p:ph type="body"/>
          </p:nvPr>
        </p:nvSpPr>
        <p:spPr>
          <a:xfrm>
            <a:off x="3571560" y="3044520"/>
            <a:ext cx="2921040" cy="1568520"/>
          </a:xfrm>
          <a:prstGeom prst="rect">
            <a:avLst/>
          </a:prstGeom>
        </p:spPr>
        <p:txBody>
          <a:bodyPr lIns="0" rIns="0" tIns="0" bIns="0">
            <a:normAutofit/>
          </a:bodyPr>
          <a:p>
            <a:endParaRPr b="0" lang="en-US" sz="3200" spc="-1" strike="noStrike">
              <a:latin typeface="Arial"/>
            </a:endParaRPr>
          </a:p>
        </p:txBody>
      </p:sp>
      <p:sp>
        <p:nvSpPr>
          <p:cNvPr id="75" name="PlaceHolder 7"/>
          <p:cNvSpPr>
            <a:spLocks noGrp="1"/>
          </p:cNvSpPr>
          <p:nvPr>
            <p:ph type="body"/>
          </p:nvPr>
        </p:nvSpPr>
        <p:spPr>
          <a:xfrm>
            <a:off x="6639120" y="3044520"/>
            <a:ext cx="2921040" cy="1568520"/>
          </a:xfrm>
          <a:prstGeom prst="rect">
            <a:avLst/>
          </a:prstGeom>
        </p:spPr>
        <p:txBody>
          <a:bodyPr lIns="0" rIns="0" tIns="0" bIns="0">
            <a:normAutofit/>
          </a:bodyPr>
          <a:p>
            <a:endParaRPr b="0" lang="en-US" sz="3200" spc="-1" strike="noStrike">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504000" y="226080"/>
            <a:ext cx="9070920" cy="945720"/>
          </a:xfrm>
          <a:prstGeom prst="rect">
            <a:avLst/>
          </a:prstGeom>
        </p:spPr>
        <p:txBody>
          <a:bodyPr lIns="0" rIns="0" tIns="0" bIns="0" anchor="ctr">
            <a:noAutofit/>
          </a:bodyPr>
          <a:p>
            <a:pPr algn="ctr"/>
            <a:endParaRPr b="0" lang="en-US" sz="4400" spc="-1" strike="noStrike">
              <a:latin typeface="Arial"/>
            </a:endParaRPr>
          </a:p>
        </p:txBody>
      </p:sp>
      <p:sp>
        <p:nvSpPr>
          <p:cNvPr id="5" name="PlaceHolder 2"/>
          <p:cNvSpPr>
            <a:spLocks noGrp="1"/>
          </p:cNvSpPr>
          <p:nvPr>
            <p:ph type="body"/>
          </p:nvPr>
        </p:nvSpPr>
        <p:spPr>
          <a:xfrm>
            <a:off x="504000" y="1326600"/>
            <a:ext cx="9072000" cy="3288600"/>
          </a:xfrm>
          <a:prstGeom prst="rect">
            <a:avLst/>
          </a:prstGeom>
        </p:spPr>
        <p:txBody>
          <a:bodyPr lIns="0" rIns="0" tIns="0" bIns="0">
            <a:normAutofit/>
          </a:bodyPr>
          <a:p>
            <a:endParaRPr b="0" lang="en-US" sz="3200" spc="-1" strike="noStrike">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504000" y="226080"/>
            <a:ext cx="9070920" cy="945720"/>
          </a:xfrm>
          <a:prstGeom prst="rect">
            <a:avLst/>
          </a:prstGeom>
        </p:spPr>
        <p:txBody>
          <a:bodyPr lIns="0" rIns="0" tIns="0" bIns="0" anchor="ctr">
            <a:noAutofit/>
          </a:bodyPr>
          <a:p>
            <a:pPr algn="ctr"/>
            <a:endParaRPr b="0" lang="en-US" sz="4400" spc="-1" strike="noStrike">
              <a:latin typeface="Arial"/>
            </a:endParaRPr>
          </a:p>
        </p:txBody>
      </p:sp>
      <p:sp>
        <p:nvSpPr>
          <p:cNvPr id="7" name="PlaceHolder 2"/>
          <p:cNvSpPr>
            <a:spLocks noGrp="1"/>
          </p:cNvSpPr>
          <p:nvPr>
            <p:ph type="body"/>
          </p:nvPr>
        </p:nvSpPr>
        <p:spPr>
          <a:xfrm>
            <a:off x="504000" y="1326600"/>
            <a:ext cx="4426920" cy="3288600"/>
          </a:xfrm>
          <a:prstGeom prst="rect">
            <a:avLst/>
          </a:prstGeom>
        </p:spPr>
        <p:txBody>
          <a:bodyPr lIns="0" rIns="0" tIns="0" bIns="0">
            <a:normAutofit/>
          </a:bodyPr>
          <a:p>
            <a:endParaRPr b="0" lang="en-US" sz="3200" spc="-1" strike="noStrike">
              <a:latin typeface="Arial"/>
            </a:endParaRPr>
          </a:p>
        </p:txBody>
      </p:sp>
      <p:sp>
        <p:nvSpPr>
          <p:cNvPr id="8" name="PlaceHolder 3"/>
          <p:cNvSpPr>
            <a:spLocks noGrp="1"/>
          </p:cNvSpPr>
          <p:nvPr>
            <p:ph type="body"/>
          </p:nvPr>
        </p:nvSpPr>
        <p:spPr>
          <a:xfrm>
            <a:off x="5152680" y="1326600"/>
            <a:ext cx="4426920" cy="3288600"/>
          </a:xfrm>
          <a:prstGeom prst="rect">
            <a:avLst/>
          </a:prstGeom>
        </p:spPr>
        <p:txBody>
          <a:bodyPr lIns="0" rIns="0" tIns="0" bIns="0">
            <a:normAutofit/>
          </a:bodyPr>
          <a:p>
            <a:endParaRPr b="0" lang="en-US" sz="3200" spc="-1" strike="noStrike">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9" name="PlaceHolder 1"/>
          <p:cNvSpPr>
            <a:spLocks noGrp="1"/>
          </p:cNvSpPr>
          <p:nvPr>
            <p:ph type="title"/>
          </p:nvPr>
        </p:nvSpPr>
        <p:spPr>
          <a:xfrm>
            <a:off x="504000" y="226080"/>
            <a:ext cx="9070920" cy="945720"/>
          </a:xfrm>
          <a:prstGeom prst="rect">
            <a:avLst/>
          </a:prstGeom>
        </p:spPr>
        <p:txBody>
          <a:bodyPr lIns="0" rIns="0" tIns="0" bIns="0" anchor="ctr">
            <a:noAutofit/>
          </a:bodyPr>
          <a:p>
            <a:pPr algn="ctr"/>
            <a:endParaRPr b="0" lang="en-US" sz="4400" spc="-1" strike="noStrike">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0" name="PlaceHolder 1"/>
          <p:cNvSpPr>
            <a:spLocks noGrp="1"/>
          </p:cNvSpPr>
          <p:nvPr>
            <p:ph type="subTitle"/>
          </p:nvPr>
        </p:nvSpPr>
        <p:spPr>
          <a:xfrm>
            <a:off x="504000" y="226080"/>
            <a:ext cx="9070920" cy="438516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504000" y="226080"/>
            <a:ext cx="9070920" cy="945720"/>
          </a:xfrm>
          <a:prstGeom prst="rect">
            <a:avLst/>
          </a:prstGeom>
        </p:spPr>
        <p:txBody>
          <a:bodyPr lIns="0" rIns="0" tIns="0" bIns="0" anchor="ctr">
            <a:noAutofit/>
          </a:bodyPr>
          <a:p>
            <a:pPr algn="ctr"/>
            <a:endParaRPr b="0" lang="en-US" sz="4400" spc="-1" strike="noStrike">
              <a:latin typeface="Arial"/>
            </a:endParaRPr>
          </a:p>
        </p:txBody>
      </p:sp>
      <p:sp>
        <p:nvSpPr>
          <p:cNvPr id="12" name="PlaceHolder 2"/>
          <p:cNvSpPr>
            <a:spLocks noGrp="1"/>
          </p:cNvSpPr>
          <p:nvPr>
            <p:ph type="body"/>
          </p:nvPr>
        </p:nvSpPr>
        <p:spPr>
          <a:xfrm>
            <a:off x="504000" y="1326600"/>
            <a:ext cx="4426920" cy="1568520"/>
          </a:xfrm>
          <a:prstGeom prst="rect">
            <a:avLst/>
          </a:prstGeom>
        </p:spPr>
        <p:txBody>
          <a:bodyPr lIns="0" rIns="0" tIns="0" bIns="0">
            <a:normAutofit/>
          </a:bodyPr>
          <a:p>
            <a:endParaRPr b="0" lang="en-US" sz="3200" spc="-1" strike="noStrike">
              <a:latin typeface="Arial"/>
            </a:endParaRPr>
          </a:p>
        </p:txBody>
      </p:sp>
      <p:sp>
        <p:nvSpPr>
          <p:cNvPr id="13" name="PlaceHolder 3"/>
          <p:cNvSpPr>
            <a:spLocks noGrp="1"/>
          </p:cNvSpPr>
          <p:nvPr>
            <p:ph type="body"/>
          </p:nvPr>
        </p:nvSpPr>
        <p:spPr>
          <a:xfrm>
            <a:off x="5152680" y="1326600"/>
            <a:ext cx="4426920" cy="3288600"/>
          </a:xfrm>
          <a:prstGeom prst="rect">
            <a:avLst/>
          </a:prstGeom>
        </p:spPr>
        <p:txBody>
          <a:bodyPr lIns="0" rIns="0" tIns="0" bIns="0">
            <a:normAutofit/>
          </a:bodyPr>
          <a:p>
            <a:endParaRPr b="0" lang="en-US" sz="3200" spc="-1" strike="noStrike">
              <a:latin typeface="Arial"/>
            </a:endParaRPr>
          </a:p>
        </p:txBody>
      </p:sp>
      <p:sp>
        <p:nvSpPr>
          <p:cNvPr id="14" name="PlaceHolder 4"/>
          <p:cNvSpPr>
            <a:spLocks noGrp="1"/>
          </p:cNvSpPr>
          <p:nvPr>
            <p:ph type="body"/>
          </p:nvPr>
        </p:nvSpPr>
        <p:spPr>
          <a:xfrm>
            <a:off x="504000" y="3044520"/>
            <a:ext cx="4426920" cy="1568520"/>
          </a:xfrm>
          <a:prstGeom prst="rect">
            <a:avLst/>
          </a:prstGeom>
        </p:spPr>
        <p:txBody>
          <a:bodyPr lIns="0" rIns="0" tIns="0" bIns="0">
            <a:normAutofit/>
          </a:bodyPr>
          <a:p>
            <a:endParaRPr b="0" lang="en-US" sz="3200" spc="-1" strike="noStrike">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504000" y="226080"/>
            <a:ext cx="9070920" cy="945720"/>
          </a:xfrm>
          <a:prstGeom prst="rect">
            <a:avLst/>
          </a:prstGeom>
        </p:spPr>
        <p:txBody>
          <a:bodyPr lIns="0" rIns="0" tIns="0" bIns="0" anchor="ctr">
            <a:noAutofit/>
          </a:bodyPr>
          <a:p>
            <a:pPr algn="ctr"/>
            <a:endParaRPr b="0" lang="en-US" sz="4400" spc="-1" strike="noStrike">
              <a:latin typeface="Arial"/>
            </a:endParaRPr>
          </a:p>
        </p:txBody>
      </p:sp>
      <p:sp>
        <p:nvSpPr>
          <p:cNvPr id="16" name="PlaceHolder 2"/>
          <p:cNvSpPr>
            <a:spLocks noGrp="1"/>
          </p:cNvSpPr>
          <p:nvPr>
            <p:ph type="body"/>
          </p:nvPr>
        </p:nvSpPr>
        <p:spPr>
          <a:xfrm>
            <a:off x="504000" y="1326600"/>
            <a:ext cx="4426920" cy="3288600"/>
          </a:xfrm>
          <a:prstGeom prst="rect">
            <a:avLst/>
          </a:prstGeom>
        </p:spPr>
        <p:txBody>
          <a:bodyPr lIns="0" rIns="0" tIns="0" bIns="0">
            <a:normAutofit/>
          </a:bodyPr>
          <a:p>
            <a:endParaRPr b="0" lang="en-US" sz="3200" spc="-1" strike="noStrike">
              <a:latin typeface="Arial"/>
            </a:endParaRPr>
          </a:p>
        </p:txBody>
      </p:sp>
      <p:sp>
        <p:nvSpPr>
          <p:cNvPr id="17" name="PlaceHolder 3"/>
          <p:cNvSpPr>
            <a:spLocks noGrp="1"/>
          </p:cNvSpPr>
          <p:nvPr>
            <p:ph type="body"/>
          </p:nvPr>
        </p:nvSpPr>
        <p:spPr>
          <a:xfrm>
            <a:off x="5152680" y="1326600"/>
            <a:ext cx="4426920" cy="1568520"/>
          </a:xfrm>
          <a:prstGeom prst="rect">
            <a:avLst/>
          </a:prstGeom>
        </p:spPr>
        <p:txBody>
          <a:bodyPr lIns="0" rIns="0" tIns="0" bIns="0">
            <a:normAutofit/>
          </a:bodyPr>
          <a:p>
            <a:endParaRPr b="0" lang="en-US" sz="3200" spc="-1" strike="noStrike">
              <a:latin typeface="Arial"/>
            </a:endParaRPr>
          </a:p>
        </p:txBody>
      </p:sp>
      <p:sp>
        <p:nvSpPr>
          <p:cNvPr id="18" name="PlaceHolder 4"/>
          <p:cNvSpPr>
            <a:spLocks noGrp="1"/>
          </p:cNvSpPr>
          <p:nvPr>
            <p:ph type="body"/>
          </p:nvPr>
        </p:nvSpPr>
        <p:spPr>
          <a:xfrm>
            <a:off x="5152680" y="3044520"/>
            <a:ext cx="4426920" cy="1568520"/>
          </a:xfrm>
          <a:prstGeom prst="rect">
            <a:avLst/>
          </a:prstGeom>
        </p:spPr>
        <p:txBody>
          <a:bodyPr lIns="0" rIns="0" tIns="0" bIns="0">
            <a:normAutofit/>
          </a:bodyPr>
          <a:p>
            <a:endParaRPr b="0" lang="en-US" sz="3200" spc="-1" strike="noStrike">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504000" y="226080"/>
            <a:ext cx="9070920" cy="945720"/>
          </a:xfrm>
          <a:prstGeom prst="rect">
            <a:avLst/>
          </a:prstGeom>
        </p:spPr>
        <p:txBody>
          <a:bodyPr lIns="0" rIns="0" tIns="0" bIns="0" anchor="ctr">
            <a:noAutofit/>
          </a:bodyPr>
          <a:p>
            <a:pPr algn="ctr"/>
            <a:endParaRPr b="0" lang="en-US" sz="4400" spc="-1" strike="noStrike">
              <a:latin typeface="Arial"/>
            </a:endParaRPr>
          </a:p>
        </p:txBody>
      </p:sp>
      <p:sp>
        <p:nvSpPr>
          <p:cNvPr id="20" name="PlaceHolder 2"/>
          <p:cNvSpPr>
            <a:spLocks noGrp="1"/>
          </p:cNvSpPr>
          <p:nvPr>
            <p:ph type="body"/>
          </p:nvPr>
        </p:nvSpPr>
        <p:spPr>
          <a:xfrm>
            <a:off x="504000" y="1326600"/>
            <a:ext cx="4426920" cy="1568520"/>
          </a:xfrm>
          <a:prstGeom prst="rect">
            <a:avLst/>
          </a:prstGeom>
        </p:spPr>
        <p:txBody>
          <a:bodyPr lIns="0" rIns="0" tIns="0" bIns="0">
            <a:normAutofit/>
          </a:bodyPr>
          <a:p>
            <a:endParaRPr b="0" lang="en-US" sz="3200" spc="-1" strike="noStrike">
              <a:latin typeface="Arial"/>
            </a:endParaRPr>
          </a:p>
        </p:txBody>
      </p:sp>
      <p:sp>
        <p:nvSpPr>
          <p:cNvPr id="21" name="PlaceHolder 3"/>
          <p:cNvSpPr>
            <a:spLocks noGrp="1"/>
          </p:cNvSpPr>
          <p:nvPr>
            <p:ph type="body"/>
          </p:nvPr>
        </p:nvSpPr>
        <p:spPr>
          <a:xfrm>
            <a:off x="5152680" y="1326600"/>
            <a:ext cx="4426920" cy="1568520"/>
          </a:xfrm>
          <a:prstGeom prst="rect">
            <a:avLst/>
          </a:prstGeom>
        </p:spPr>
        <p:txBody>
          <a:bodyPr lIns="0" rIns="0" tIns="0" bIns="0">
            <a:normAutofit/>
          </a:bodyPr>
          <a:p>
            <a:endParaRPr b="0" lang="en-US" sz="3200" spc="-1" strike="noStrike">
              <a:latin typeface="Arial"/>
            </a:endParaRPr>
          </a:p>
        </p:txBody>
      </p:sp>
      <p:sp>
        <p:nvSpPr>
          <p:cNvPr id="22" name="PlaceHolder 4"/>
          <p:cNvSpPr>
            <a:spLocks noGrp="1"/>
          </p:cNvSpPr>
          <p:nvPr>
            <p:ph type="body"/>
          </p:nvPr>
        </p:nvSpPr>
        <p:spPr>
          <a:xfrm>
            <a:off x="504000" y="3044520"/>
            <a:ext cx="9072000" cy="1568520"/>
          </a:xfrm>
          <a:prstGeom prst="rect">
            <a:avLst/>
          </a:prstGeom>
        </p:spPr>
        <p:txBody>
          <a:bodyPr lIns="0" rIns="0" tIns="0" bIns="0">
            <a:normAutofit/>
          </a:bodyPr>
          <a:p>
            <a:endParaRPr b="0" lang="en-US" sz="3200" spc="-1" strike="noStrike">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504000" y="226080"/>
            <a:ext cx="9070920" cy="945720"/>
          </a:xfrm>
          <a:prstGeom prst="rect">
            <a:avLst/>
          </a:prstGeom>
        </p:spPr>
        <p:txBody>
          <a:bodyPr lIns="0" rIns="0" tIns="0" bIns="0" anchor="ctr">
            <a:noAutofit/>
          </a:bodyPr>
          <a:p>
            <a:r>
              <a:rPr b="0" lang="en-US" sz="1800" spc="-1" strike="noStrike">
                <a:latin typeface="Arial"/>
              </a:rPr>
              <a:t>Click to edit the title text format</a:t>
            </a:r>
            <a:endParaRPr b="0" lang="en-US" sz="1800" spc="-1" strike="noStrike">
              <a:latin typeface="Arial"/>
            </a:endParaRPr>
          </a:p>
        </p:txBody>
      </p:sp>
      <p:sp>
        <p:nvSpPr>
          <p:cNvPr id="1" name="PlaceHolder 2"/>
          <p:cNvSpPr>
            <a:spLocks noGrp="1"/>
          </p:cNvSpPr>
          <p:nvPr>
            <p:ph type="body"/>
          </p:nvPr>
        </p:nvSpPr>
        <p:spPr>
          <a:xfrm>
            <a:off x="504000" y="1326600"/>
            <a:ext cx="9072000" cy="328860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en-US" sz="3200" spc="-1" strike="noStrike">
                <a:latin typeface="Arial"/>
              </a:rPr>
              <a:t>Click to edit the outline text format</a:t>
            </a:r>
            <a:endParaRPr b="0" lang="en-US" sz="3200" spc="-1" strike="noStrike">
              <a:latin typeface="Arial"/>
            </a:endParaRPr>
          </a:p>
          <a:p>
            <a:pPr lvl="1" marL="864000" indent="-324000">
              <a:spcBef>
                <a:spcPts val="1134"/>
              </a:spcBef>
              <a:buClr>
                <a:srgbClr val="000000"/>
              </a:buClr>
              <a:buSzPct val="75000"/>
              <a:buFont typeface="Symbol" charset="2"/>
              <a:buChar char=""/>
            </a:pPr>
            <a:r>
              <a:rPr b="0" lang="en-US" sz="2800" spc="-1" strike="noStrike">
                <a:latin typeface="Arial"/>
              </a:rPr>
              <a:t>Second Outline Level</a:t>
            </a:r>
            <a:endParaRPr b="0" lang="en-US" sz="2800" spc="-1" strike="noStrike">
              <a:latin typeface="Arial"/>
            </a:endParaRPr>
          </a:p>
          <a:p>
            <a:pPr lvl="2" marL="1296000" indent="-288000">
              <a:spcBef>
                <a:spcPts val="850"/>
              </a:spcBef>
              <a:buClr>
                <a:srgbClr val="000000"/>
              </a:buClr>
              <a:buSzPct val="45000"/>
              <a:buFont typeface="Wingdings" charset="2"/>
              <a:buChar char=""/>
            </a:pPr>
            <a:r>
              <a:rPr b="0" lang="en-US" sz="2400" spc="-1" strike="noStrike">
                <a:latin typeface="Arial"/>
              </a:rPr>
              <a:t>Third Outline Level</a:t>
            </a:r>
            <a:endParaRPr b="0" lang="en-US" sz="2400" spc="-1" strike="noStrike">
              <a:latin typeface="Arial"/>
            </a:endParaRPr>
          </a:p>
          <a:p>
            <a:pPr lvl="3" marL="1728000" indent="-216000">
              <a:spcBef>
                <a:spcPts val="567"/>
              </a:spcBef>
              <a:buClr>
                <a:srgbClr val="000000"/>
              </a:buClr>
              <a:buSzPct val="75000"/>
              <a:buFont typeface="Symbol" charset="2"/>
              <a:buChar char=""/>
            </a:pPr>
            <a:r>
              <a:rPr b="0" lang="en-US" sz="2000" spc="-1" strike="noStrike">
                <a:latin typeface="Arial"/>
              </a:rPr>
              <a:t>Fourth Outline Level</a:t>
            </a:r>
            <a:endParaRPr b="0" lang="en-US" sz="2000" spc="-1" strike="noStrike">
              <a:latin typeface="Arial"/>
            </a:endParaRPr>
          </a:p>
          <a:p>
            <a:pPr lvl="4" marL="2160000" indent="-216000">
              <a:spcBef>
                <a:spcPts val="283"/>
              </a:spcBef>
              <a:buClr>
                <a:srgbClr val="000000"/>
              </a:buClr>
              <a:buSzPct val="45000"/>
              <a:buFont typeface="Wingdings" charset="2"/>
              <a:buChar char=""/>
            </a:pPr>
            <a:r>
              <a:rPr b="0" lang="en-US" sz="2000" spc="-1" strike="noStrike">
                <a:latin typeface="Arial"/>
              </a:rPr>
              <a:t>Fifth Outline Level</a:t>
            </a:r>
            <a:endParaRPr b="0" lang="en-US" sz="2000" spc="-1" strike="noStrike">
              <a:latin typeface="Arial"/>
            </a:endParaRPr>
          </a:p>
          <a:p>
            <a:pPr lvl="5" marL="2592000" indent="-216000">
              <a:spcBef>
                <a:spcPts val="283"/>
              </a:spcBef>
              <a:buClr>
                <a:srgbClr val="000000"/>
              </a:buClr>
              <a:buSzPct val="45000"/>
              <a:buFont typeface="Wingdings" charset="2"/>
              <a:buChar char=""/>
            </a:pPr>
            <a:r>
              <a:rPr b="0" lang="en-US" sz="2000" spc="-1" strike="noStrike">
                <a:latin typeface="Arial"/>
              </a:rPr>
              <a:t>Sixth Outline Level</a:t>
            </a:r>
            <a:endParaRPr b="0" lang="en-US" sz="2000" spc="-1" strike="noStrike">
              <a:latin typeface="Arial"/>
            </a:endParaRPr>
          </a:p>
          <a:p>
            <a:pPr lvl="6" marL="3024000" indent="-216000">
              <a:spcBef>
                <a:spcPts val="283"/>
              </a:spcBef>
              <a:buClr>
                <a:srgbClr val="000000"/>
              </a:buClr>
              <a:buSzPct val="45000"/>
              <a:buFont typeface="Wingdings" charset="2"/>
              <a:buChar char=""/>
            </a:pPr>
            <a:r>
              <a:rPr b="0" lang="en-US" sz="2000" spc="-1" strike="noStrike">
                <a:latin typeface="Arial"/>
              </a:rPr>
              <a:t>Seventh Outline Level</a:t>
            </a:r>
            <a:endParaRPr b="0" lang="en-US"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8" name="PlaceHolder 1"/>
          <p:cNvSpPr>
            <a:spLocks noGrp="1"/>
          </p:cNvSpPr>
          <p:nvPr>
            <p:ph type="title"/>
          </p:nvPr>
        </p:nvSpPr>
        <p:spPr>
          <a:xfrm>
            <a:off x="504000" y="226080"/>
            <a:ext cx="9072000" cy="946440"/>
          </a:xfrm>
          <a:prstGeom prst="rect">
            <a:avLst/>
          </a:prstGeom>
        </p:spPr>
        <p:txBody>
          <a:bodyPr lIns="0" rIns="0" tIns="0" bIns="0" anchor="ctr">
            <a:noAutofit/>
          </a:bodyPr>
          <a:p>
            <a:pPr algn="ctr"/>
            <a:r>
              <a:rPr b="0" lang="en-US" sz="4400" spc="-1" strike="noStrike">
                <a:latin typeface="Arial"/>
              </a:rPr>
              <a:t>Clic</a:t>
            </a:r>
            <a:r>
              <a:rPr b="0" lang="en-US" sz="4400" spc="-1" strike="noStrike">
                <a:latin typeface="Arial"/>
              </a:rPr>
              <a:t>k to </a:t>
            </a:r>
            <a:r>
              <a:rPr b="0" lang="en-US" sz="4400" spc="-1" strike="noStrike">
                <a:latin typeface="Arial"/>
              </a:rPr>
              <a:t>edit </a:t>
            </a:r>
            <a:r>
              <a:rPr b="0" lang="en-US" sz="4400" spc="-1" strike="noStrike">
                <a:latin typeface="Arial"/>
              </a:rPr>
              <a:t>the </a:t>
            </a:r>
            <a:r>
              <a:rPr b="0" lang="en-US" sz="4400" spc="-1" strike="noStrike">
                <a:latin typeface="Arial"/>
              </a:rPr>
              <a:t>title </a:t>
            </a:r>
            <a:r>
              <a:rPr b="0" lang="en-US" sz="4400" spc="-1" strike="noStrike">
                <a:latin typeface="Arial"/>
              </a:rPr>
              <a:t>text </a:t>
            </a:r>
            <a:r>
              <a:rPr b="0" lang="en-US" sz="4400" spc="-1" strike="noStrike">
                <a:latin typeface="Arial"/>
              </a:rPr>
              <a:t>form</a:t>
            </a:r>
            <a:r>
              <a:rPr b="0" lang="en-US" sz="4400" spc="-1" strike="noStrike">
                <a:latin typeface="Arial"/>
              </a:rPr>
              <a:t>at</a:t>
            </a:r>
            <a:endParaRPr b="0" lang="en-US" sz="4400" spc="-1" strike="noStrike">
              <a:latin typeface="Arial"/>
            </a:endParaRPr>
          </a:p>
        </p:txBody>
      </p:sp>
      <p:sp>
        <p:nvSpPr>
          <p:cNvPr id="39" name="PlaceHolder 2"/>
          <p:cNvSpPr>
            <a:spLocks noGrp="1"/>
          </p:cNvSpPr>
          <p:nvPr>
            <p:ph type="body"/>
          </p:nvPr>
        </p:nvSpPr>
        <p:spPr>
          <a:xfrm>
            <a:off x="504000" y="1326600"/>
            <a:ext cx="9072000" cy="328860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en-US" sz="3200" spc="-1" strike="noStrike">
                <a:latin typeface="Arial"/>
              </a:rPr>
              <a:t>Click to edit the outline text format</a:t>
            </a:r>
            <a:endParaRPr b="0" lang="en-US" sz="3200" spc="-1" strike="noStrike">
              <a:latin typeface="Arial"/>
            </a:endParaRPr>
          </a:p>
          <a:p>
            <a:pPr lvl="1" marL="864000" indent="-324000">
              <a:spcBef>
                <a:spcPts val="1134"/>
              </a:spcBef>
              <a:buClr>
                <a:srgbClr val="000000"/>
              </a:buClr>
              <a:buSzPct val="75000"/>
              <a:buFont typeface="Symbol" charset="2"/>
              <a:buChar char=""/>
            </a:pPr>
            <a:r>
              <a:rPr b="0" lang="en-US" sz="2800" spc="-1" strike="noStrike">
                <a:latin typeface="Arial"/>
              </a:rPr>
              <a:t>Second Outline Level</a:t>
            </a:r>
            <a:endParaRPr b="0" lang="en-US" sz="2800" spc="-1" strike="noStrike">
              <a:latin typeface="Arial"/>
            </a:endParaRPr>
          </a:p>
          <a:p>
            <a:pPr lvl="2" marL="1296000" indent="-288000">
              <a:spcBef>
                <a:spcPts val="850"/>
              </a:spcBef>
              <a:buClr>
                <a:srgbClr val="000000"/>
              </a:buClr>
              <a:buSzPct val="45000"/>
              <a:buFont typeface="Wingdings" charset="2"/>
              <a:buChar char=""/>
            </a:pPr>
            <a:r>
              <a:rPr b="0" lang="en-US" sz="2400" spc="-1" strike="noStrike">
                <a:latin typeface="Arial"/>
              </a:rPr>
              <a:t>Third Outline Level</a:t>
            </a:r>
            <a:endParaRPr b="0" lang="en-US" sz="2400" spc="-1" strike="noStrike">
              <a:latin typeface="Arial"/>
            </a:endParaRPr>
          </a:p>
          <a:p>
            <a:pPr lvl="3" marL="1728000" indent="-216000">
              <a:spcBef>
                <a:spcPts val="567"/>
              </a:spcBef>
              <a:buClr>
                <a:srgbClr val="000000"/>
              </a:buClr>
              <a:buSzPct val="75000"/>
              <a:buFont typeface="Symbol" charset="2"/>
              <a:buChar char=""/>
            </a:pPr>
            <a:r>
              <a:rPr b="0" lang="en-US" sz="2000" spc="-1" strike="noStrike">
                <a:latin typeface="Arial"/>
              </a:rPr>
              <a:t>Fourth Outline Level</a:t>
            </a:r>
            <a:endParaRPr b="0" lang="en-US" sz="2000" spc="-1" strike="noStrike">
              <a:latin typeface="Arial"/>
            </a:endParaRPr>
          </a:p>
          <a:p>
            <a:pPr lvl="4" marL="2160000" indent="-216000">
              <a:spcBef>
                <a:spcPts val="283"/>
              </a:spcBef>
              <a:buClr>
                <a:srgbClr val="000000"/>
              </a:buClr>
              <a:buSzPct val="45000"/>
              <a:buFont typeface="Wingdings" charset="2"/>
              <a:buChar char=""/>
            </a:pPr>
            <a:r>
              <a:rPr b="0" lang="en-US" sz="2000" spc="-1" strike="noStrike">
                <a:latin typeface="Arial"/>
              </a:rPr>
              <a:t>Fifth Outline Level</a:t>
            </a:r>
            <a:endParaRPr b="0" lang="en-US" sz="2000" spc="-1" strike="noStrike">
              <a:latin typeface="Arial"/>
            </a:endParaRPr>
          </a:p>
          <a:p>
            <a:pPr lvl="5" marL="2592000" indent="-216000">
              <a:spcBef>
                <a:spcPts val="283"/>
              </a:spcBef>
              <a:buClr>
                <a:srgbClr val="000000"/>
              </a:buClr>
              <a:buSzPct val="45000"/>
              <a:buFont typeface="Wingdings" charset="2"/>
              <a:buChar char=""/>
            </a:pPr>
            <a:r>
              <a:rPr b="0" lang="en-US" sz="2000" spc="-1" strike="noStrike">
                <a:latin typeface="Arial"/>
              </a:rPr>
              <a:t>Sixth Outline Level</a:t>
            </a:r>
            <a:endParaRPr b="0" lang="en-US" sz="2000" spc="-1" strike="noStrike">
              <a:latin typeface="Arial"/>
            </a:endParaRPr>
          </a:p>
          <a:p>
            <a:pPr lvl="6" marL="3024000" indent="-216000">
              <a:spcBef>
                <a:spcPts val="283"/>
              </a:spcBef>
              <a:buClr>
                <a:srgbClr val="000000"/>
              </a:buClr>
              <a:buSzPct val="45000"/>
              <a:buFont typeface="Wingdings" charset="2"/>
              <a:buChar char=""/>
            </a:pPr>
            <a:r>
              <a:rPr b="0" lang="en-US" sz="2000" spc="-1" strike="noStrike">
                <a:latin typeface="Arial"/>
              </a:rPr>
              <a:t>Seventh Outline Level</a:t>
            </a:r>
            <a:endParaRPr b="0" lang="en-US"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5.xml"/><Relationship Id="rId3" Type="http://schemas.openxmlformats.org/officeDocument/2006/relationships/notesSlide" Target="../notesSlides/notesSlide3.xml"/>
</Relationships>
</file>

<file path=ppt/slides/_rels/slide4.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5.xml"/><Relationship Id="rId3" Type="http://schemas.openxmlformats.org/officeDocument/2006/relationships/notesSlide" Target="../notesSlides/notesSlide4.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 name="CustomShape 1"/>
          <p:cNvSpPr/>
          <p:nvPr/>
        </p:nvSpPr>
        <p:spPr>
          <a:xfrm>
            <a:off x="640080" y="554760"/>
            <a:ext cx="8869680" cy="3500280"/>
          </a:xfrm>
          <a:prstGeom prst="rect">
            <a:avLst/>
          </a:prstGeom>
          <a:noFill/>
          <a:ln>
            <a:noFill/>
          </a:ln>
        </p:spPr>
        <p:style>
          <a:lnRef idx="0"/>
          <a:fillRef idx="0"/>
          <a:effectRef idx="0"/>
          <a:fontRef idx="minor"/>
        </p:style>
        <p:txBody>
          <a:bodyPr lIns="90000" rIns="90000" tIns="45000" bIns="45000">
            <a:spAutoFit/>
          </a:bodyPr>
          <a:p>
            <a:pPr algn="just">
              <a:lnSpc>
                <a:spcPct val="100000"/>
              </a:lnSpc>
            </a:pPr>
            <a:r>
              <a:rPr b="0" lang="en-GB" sz="2800" spc="-1" strike="noStrike">
                <a:solidFill>
                  <a:srgbClr val="ff0000"/>
                </a:solidFill>
                <a:latin typeface="NotesEsa"/>
                <a:ea typeface="DejaVu Sans"/>
              </a:rPr>
              <a:t>The following plots, graphs and information have been generated in the context of a SWESNET Consistent Communication exercise. The data has been taken from past periods (in 2017 or other years) and have been partially modified in order to support the communication exercise activity. It does not reflect the real-time space weather conditions and should not be used or distributed outside of the coordinated event exercise.</a:t>
            </a:r>
            <a:endParaRPr b="0" lang="en-US" sz="2800" spc="-1" strike="noStrike">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 name="CustomShape 1"/>
          <p:cNvSpPr/>
          <p:nvPr/>
        </p:nvSpPr>
        <p:spPr>
          <a:xfrm>
            <a:off x="274320" y="182880"/>
            <a:ext cx="9692280" cy="1551960"/>
          </a:xfrm>
          <a:prstGeom prst="rect">
            <a:avLst/>
          </a:prstGeom>
          <a:noFill/>
          <a:ln>
            <a:noFill/>
          </a:ln>
        </p:spPr>
        <p:style>
          <a:lnRef idx="0"/>
          <a:fillRef idx="0"/>
          <a:effectRef idx="0"/>
          <a:fontRef idx="minor"/>
        </p:style>
        <p:txBody>
          <a:bodyPr lIns="90000" rIns="90000" tIns="45000" bIns="45000">
            <a:spAutoFit/>
          </a:bodyPr>
          <a:p>
            <a:pPr algn="just">
              <a:lnSpc>
                <a:spcPct val="100000"/>
              </a:lnSpc>
            </a:pPr>
            <a:r>
              <a:rPr b="0" lang="en-GB" sz="4800" spc="-1" strike="noStrike">
                <a:solidFill>
                  <a:srgbClr val="ff0000"/>
                </a:solidFill>
                <a:latin typeface="NotesEsa"/>
                <a:ea typeface="DejaVu Sans"/>
              </a:rPr>
              <a:t>Issue time of the data: </a:t>
            </a:r>
            <a:endParaRPr b="0" lang="en-US" sz="4800" spc="-1" strike="noStrike">
              <a:latin typeface="Arial"/>
            </a:endParaRPr>
          </a:p>
          <a:p>
            <a:pPr algn="just">
              <a:lnSpc>
                <a:spcPct val="100000"/>
              </a:lnSpc>
            </a:pPr>
            <a:r>
              <a:rPr b="0" lang="en-GB" sz="4800" spc="-1" strike="noStrike">
                <a:solidFill>
                  <a:srgbClr val="ff0000"/>
                </a:solidFill>
                <a:latin typeface="NotesEsa"/>
                <a:ea typeface="DejaVu Sans"/>
              </a:rPr>
              <a:t>	</a:t>
            </a:r>
            <a:r>
              <a:rPr b="0" lang="en-GB" sz="4800" spc="-1" strike="noStrike">
                <a:solidFill>
                  <a:srgbClr val="ff0000"/>
                </a:solidFill>
                <a:latin typeface="NotesEsa"/>
                <a:ea typeface="DejaVu Sans"/>
              </a:rPr>
              <a:t>YYYY – M1 – D2   UTC</a:t>
            </a:r>
            <a:endParaRPr b="0" lang="en-US" sz="4800" spc="-1" strike="noStrike">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4" name="CustomShape 1"/>
          <p:cNvSpPr/>
          <p:nvPr/>
        </p:nvSpPr>
        <p:spPr>
          <a:xfrm>
            <a:off x="504000" y="226080"/>
            <a:ext cx="9070920" cy="945720"/>
          </a:xfrm>
          <a:prstGeom prst="rect">
            <a:avLst/>
          </a:prstGeom>
          <a:noFill/>
          <a:ln>
            <a:noFill/>
          </a:ln>
        </p:spPr>
        <p:style>
          <a:lnRef idx="0"/>
          <a:fillRef idx="0"/>
          <a:effectRef idx="0"/>
          <a:fontRef idx="minor"/>
        </p:style>
      </p:sp>
      <p:sp>
        <p:nvSpPr>
          <p:cNvPr id="85" name="CustomShape 2"/>
          <p:cNvSpPr/>
          <p:nvPr/>
        </p:nvSpPr>
        <p:spPr>
          <a:xfrm>
            <a:off x="504000" y="1326600"/>
            <a:ext cx="9070920" cy="3287520"/>
          </a:xfrm>
          <a:prstGeom prst="rect">
            <a:avLst/>
          </a:prstGeom>
          <a:noFill/>
          <a:ln>
            <a:noFill/>
          </a:ln>
        </p:spPr>
        <p:style>
          <a:lnRef idx="0"/>
          <a:fillRef idx="0"/>
          <a:effectRef idx="0"/>
          <a:fontRef idx="minor"/>
        </p:style>
      </p:sp>
      <p:grpSp>
        <p:nvGrpSpPr>
          <p:cNvPr id="86" name="Group 3"/>
          <p:cNvGrpSpPr/>
          <p:nvPr/>
        </p:nvGrpSpPr>
        <p:grpSpPr>
          <a:xfrm>
            <a:off x="2137680" y="1685160"/>
            <a:ext cx="5081040" cy="3267360"/>
            <a:chOff x="2137680" y="1685160"/>
            <a:chExt cx="5081040" cy="3267360"/>
          </a:xfrm>
        </p:grpSpPr>
        <p:pic>
          <p:nvPicPr>
            <p:cNvPr id="87" name="Grafik 4" descr=""/>
            <p:cNvPicPr/>
            <p:nvPr/>
          </p:nvPicPr>
          <p:blipFill>
            <a:blip r:embed="rId1"/>
            <a:stretch/>
          </p:blipFill>
          <p:spPr>
            <a:xfrm>
              <a:off x="2137680" y="1685160"/>
              <a:ext cx="5081040" cy="3267360"/>
            </a:xfrm>
            <a:prstGeom prst="rect">
              <a:avLst/>
            </a:prstGeom>
            <a:ln>
              <a:noFill/>
            </a:ln>
          </p:spPr>
        </p:pic>
        <p:sp>
          <p:nvSpPr>
            <p:cNvPr id="88" name="CustomShape 4"/>
            <p:cNvSpPr/>
            <p:nvPr/>
          </p:nvSpPr>
          <p:spPr>
            <a:xfrm>
              <a:off x="3326400" y="1876680"/>
              <a:ext cx="1398960" cy="265680"/>
            </a:xfrm>
            <a:prstGeom prst="rect">
              <a:avLst/>
            </a:prstGeom>
            <a:ln>
              <a:noFill/>
            </a:ln>
          </p:spPr>
          <p:style>
            <a:lnRef idx="2">
              <a:schemeClr val="accent1"/>
            </a:lnRef>
            <a:fillRef idx="1">
              <a:schemeClr val="lt1"/>
            </a:fillRef>
            <a:effectRef idx="0">
              <a:schemeClr val="accent1"/>
            </a:effectRef>
            <a:fontRef idx="minor"/>
          </p:style>
          <p:txBody>
            <a:bodyPr lIns="90000" rIns="90000" tIns="45000" bIns="45000" anchor="ctr">
              <a:noAutofit/>
            </a:bodyPr>
            <a:p>
              <a:pPr algn="ctr">
                <a:lnSpc>
                  <a:spcPct val="100000"/>
                </a:lnSpc>
              </a:pPr>
              <a:r>
                <a:rPr b="0" lang="de-DE" sz="1600" spc="-1" strike="noStrike">
                  <a:solidFill>
                    <a:srgbClr val="000000"/>
                  </a:solidFill>
                  <a:latin typeface="Arial"/>
                  <a:ea typeface="DejaVu Sans"/>
                </a:rPr>
                <a:t>2017-09-07</a:t>
              </a:r>
              <a:endParaRPr b="0" lang="en-US" sz="1600" spc="-1" strike="noStrike">
                <a:latin typeface="Arial"/>
              </a:endParaRPr>
            </a:p>
          </p:txBody>
        </p:sp>
      </p:grpSp>
      <p:sp>
        <p:nvSpPr>
          <p:cNvPr id="89" name="CustomShape 5"/>
          <p:cNvSpPr/>
          <p:nvPr/>
        </p:nvSpPr>
        <p:spPr>
          <a:xfrm>
            <a:off x="504000" y="226080"/>
            <a:ext cx="9070920" cy="945720"/>
          </a:xfrm>
          <a:prstGeom prst="rect">
            <a:avLst/>
          </a:prstGeom>
          <a:noFill/>
          <a:ln>
            <a:noFill/>
          </a:ln>
        </p:spPr>
        <p:style>
          <a:lnRef idx="0"/>
          <a:fillRef idx="0"/>
          <a:effectRef idx="0"/>
          <a:fontRef idx="minor"/>
        </p:style>
        <p:txBody>
          <a:bodyPr lIns="0" rIns="0" tIns="0" bIns="0" anchor="ctr">
            <a:noAutofit/>
          </a:bodyPr>
          <a:p>
            <a:pPr>
              <a:lnSpc>
                <a:spcPct val="90000"/>
              </a:lnSpc>
            </a:pPr>
            <a:r>
              <a:rPr b="0" lang="en-GB" sz="2400" spc="-1" strike="noStrike">
                <a:solidFill>
                  <a:srgbClr val="000000"/>
                </a:solidFill>
                <a:latin typeface="Arial"/>
                <a:ea typeface="DejaVu Sans"/>
              </a:rPr>
              <a:t>NMA</a:t>
            </a:r>
            <a:br/>
            <a:r>
              <a:rPr b="0" lang="en-US" sz="2400" spc="-1" strike="noStrike">
                <a:solidFill>
                  <a:srgbClr val="000000"/>
                </a:solidFill>
                <a:latin typeface="Arial"/>
                <a:ea typeface="DejaVu Sans"/>
              </a:rPr>
              <a:t>I.109a ROTI maps (Northern Europe) </a:t>
            </a:r>
            <a:endParaRPr b="0" lang="en-US" sz="2400" spc="-1" strike="noStrike">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 name="CustomShape 1"/>
          <p:cNvSpPr/>
          <p:nvPr/>
        </p:nvSpPr>
        <p:spPr>
          <a:xfrm>
            <a:off x="504000" y="226080"/>
            <a:ext cx="9070920" cy="945720"/>
          </a:xfrm>
          <a:prstGeom prst="rect">
            <a:avLst/>
          </a:prstGeom>
          <a:noFill/>
          <a:ln>
            <a:noFill/>
          </a:ln>
        </p:spPr>
        <p:style>
          <a:lnRef idx="0"/>
          <a:fillRef idx="0"/>
          <a:effectRef idx="0"/>
          <a:fontRef idx="minor"/>
        </p:style>
        <p:txBody>
          <a:bodyPr lIns="0" rIns="0" tIns="0" bIns="0" anchor="ctr">
            <a:noAutofit/>
          </a:bodyPr>
          <a:p>
            <a:pPr>
              <a:lnSpc>
                <a:spcPct val="90000"/>
              </a:lnSpc>
            </a:pPr>
            <a:r>
              <a:rPr b="0" lang="en-GB" sz="2400" spc="-1" strike="noStrike">
                <a:solidFill>
                  <a:srgbClr val="000000"/>
                </a:solidFill>
                <a:latin typeface="Arial"/>
                <a:ea typeface="DejaVu Sans"/>
              </a:rPr>
              <a:t>NMA</a:t>
            </a:r>
            <a:br/>
            <a:r>
              <a:rPr b="0" lang="en-US" sz="2400" spc="-1" strike="noStrike">
                <a:solidFill>
                  <a:srgbClr val="000000"/>
                </a:solidFill>
                <a:latin typeface="Arial"/>
                <a:ea typeface="DejaVu Sans"/>
              </a:rPr>
              <a:t>I.109a ROTI maps (Northern Europe) </a:t>
            </a:r>
            <a:endParaRPr b="0" lang="en-US" sz="2400" spc="-1" strike="noStrike">
              <a:latin typeface="Arial"/>
            </a:endParaRPr>
          </a:p>
        </p:txBody>
      </p:sp>
      <p:pic>
        <p:nvPicPr>
          <p:cNvPr id="91" name="Inhaltsplatzhalter 3" descr="P:\P3-SWE-110-ESA-NAV-NZ\10_Workpackages\WP3210 (DLR) WG2\TestCampaign2019\BackUpMaterial\NMA\DataForCommExercise_Sep2017CME\07\ROTI\ROTIGrid_2017-09-07_23-20.png"/>
          <p:cNvPicPr/>
          <p:nvPr/>
        </p:nvPicPr>
        <p:blipFill>
          <a:blip r:embed="rId1"/>
          <a:stretch/>
        </p:blipFill>
        <p:spPr>
          <a:xfrm>
            <a:off x="2449080" y="1536120"/>
            <a:ext cx="5180760" cy="3453840"/>
          </a:xfrm>
          <a:prstGeom prst="rect">
            <a:avLst/>
          </a:prstGeom>
          <a:ln>
            <a:noFill/>
          </a:ln>
        </p:spPr>
      </p:pic>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1</TotalTime>
  <Application>LibreOffice/6.4.7.2$Linux_X86_64 LibreOffice_project/40$Build-2</Application>
  <Words>111</Words>
  <Paragraphs>7</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2022-03-03T11:40:18Z</dcterms:created>
  <dc:creator/>
  <dc:description/>
  <dc:language>en-US</dc:language>
  <cp:lastModifiedBy/>
  <dcterms:modified xsi:type="dcterms:W3CDTF">2022-09-06T08:52:30Z</dcterms:modified>
  <cp:revision>6</cp:revision>
  <dc:subject/>
  <dc:title>NMA I.109a ROTI maps (Northern Europe) </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HiddenSlides">
    <vt:i4>0</vt:i4>
  </property>
  <property fmtid="{D5CDD505-2E9C-101B-9397-08002B2CF9AE}" pid="4" name="HyperlinksChanged">
    <vt:bool>0</vt:bool>
  </property>
  <property fmtid="{D5CDD505-2E9C-101B-9397-08002B2CF9AE}" pid="5" name="LinksUpToDate">
    <vt:bool>0</vt:bool>
  </property>
  <property fmtid="{D5CDD505-2E9C-101B-9397-08002B2CF9AE}" pid="6" name="MMClips">
    <vt:i4>0</vt:i4>
  </property>
  <property fmtid="{D5CDD505-2E9C-101B-9397-08002B2CF9AE}" pid="7" name="Notes">
    <vt:i4>2</vt:i4>
  </property>
  <property fmtid="{D5CDD505-2E9C-101B-9397-08002B2CF9AE}" pid="8" name="PresentationFormat">
    <vt:lpwstr>Benutzerdefiniert</vt:lpwstr>
  </property>
  <property fmtid="{D5CDD505-2E9C-101B-9397-08002B2CF9AE}" pid="9" name="ScaleCrop">
    <vt:bool>0</vt:bool>
  </property>
  <property fmtid="{D5CDD505-2E9C-101B-9397-08002B2CF9AE}" pid="10" name="ShareDoc">
    <vt:bool>0</vt:bool>
  </property>
  <property fmtid="{D5CDD505-2E9C-101B-9397-08002B2CF9AE}" pid="11" name="Slides">
    <vt:i4>2</vt:i4>
  </property>
</Properties>
</file>