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_rels/notesSlide3.xml.rels" ContentType="application/vnd.openxmlformats-package.relationships+xml"/>
  <Override PartName="/ppt/notesSlides/notesSlide3.xml" ContentType="application/vnd.openxmlformats-officedocument.presentationml.notesSlid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jpeg" ContentType="image/jpe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sldImg"/>
          </p:nvPr>
        </p:nvSpPr>
        <p:spPr>
          <a:xfrm>
            <a:off x="216000" y="812520"/>
            <a:ext cx="7127280" cy="4008960"/>
          </a:xfrm>
          <a:prstGeom prst="rect">
            <a:avLst/>
          </a:prstGeom>
        </p:spPr>
        <p:txBody>
          <a:bodyPr lIns="0" rIns="0" tIns="0" bIns="0" anchor="ctr">
            <a:noAutofit/>
          </a:bodyPr>
          <a:p>
            <a:r>
              <a:rPr b="0" lang="de-DE" sz="1800" spc="-1" strike="noStrike">
                <a:solidFill>
                  <a:srgbClr val="000000"/>
                </a:solidFill>
                <a:latin typeface="Arial"/>
              </a:rPr>
              <a:t>Click to move the slide</a:t>
            </a:r>
            <a:endParaRPr b="0" lang="de-DE" sz="1800" spc="-1" strike="noStrike">
              <a:solidFill>
                <a:srgbClr val="000000"/>
              </a:solidFill>
              <a:latin typeface="Arial"/>
            </a:endParaRPr>
          </a:p>
        </p:txBody>
      </p:sp>
      <p:sp>
        <p:nvSpPr>
          <p:cNvPr id="77" name="PlaceHolder 2"/>
          <p:cNvSpPr>
            <a:spLocks noGrp="1"/>
          </p:cNvSpPr>
          <p:nvPr>
            <p:ph type="body"/>
          </p:nvPr>
        </p:nvSpPr>
        <p:spPr>
          <a:xfrm>
            <a:off x="756000" y="5078520"/>
            <a:ext cx="6047640" cy="4811040"/>
          </a:xfrm>
          <a:prstGeom prst="rect">
            <a:avLst/>
          </a:prstGeom>
        </p:spPr>
        <p:txBody>
          <a:bodyPr lIns="0" rIns="0" tIns="0" bIns="0">
            <a:noAutofit/>
          </a:bodyPr>
          <a:p>
            <a:r>
              <a:rPr b="0" lang="en-US" sz="2000" spc="-1" strike="noStrike">
                <a:latin typeface="Arial"/>
              </a:rPr>
              <a:t>Click to edit the notes format</a:t>
            </a:r>
            <a:endParaRPr b="0" lang="en-US" sz="2000" spc="-1" strike="noStrike">
              <a:latin typeface="Arial"/>
            </a:endParaRPr>
          </a:p>
        </p:txBody>
      </p:sp>
      <p:sp>
        <p:nvSpPr>
          <p:cNvPr id="78" name="PlaceHolder 3"/>
          <p:cNvSpPr>
            <a:spLocks noGrp="1"/>
          </p:cNvSpPr>
          <p:nvPr>
            <p:ph type="hdr"/>
          </p:nvPr>
        </p:nvSpPr>
        <p:spPr>
          <a:xfrm>
            <a:off x="0" y="0"/>
            <a:ext cx="3280680" cy="534240"/>
          </a:xfrm>
          <a:prstGeom prst="rect">
            <a:avLst/>
          </a:prstGeom>
        </p:spPr>
        <p:txBody>
          <a:bodyPr lIns="0" rIns="0" tIns="0" bIns="0">
            <a:noAutofit/>
          </a:bodyPr>
          <a:p>
            <a:r>
              <a:rPr b="0" lang="en-US" sz="1400" spc="-1" strike="noStrike">
                <a:latin typeface="Times New Roman"/>
              </a:rPr>
              <a:t>&lt;header&gt;</a:t>
            </a:r>
            <a:endParaRPr b="0" lang="en-US" sz="1400" spc="-1" strike="noStrike">
              <a:latin typeface="Times New Roman"/>
            </a:endParaRPr>
          </a:p>
        </p:txBody>
      </p:sp>
      <p:sp>
        <p:nvSpPr>
          <p:cNvPr id="79" name="PlaceHolder 4"/>
          <p:cNvSpPr>
            <a:spLocks noGrp="1"/>
          </p:cNvSpPr>
          <p:nvPr>
            <p:ph type="dt"/>
          </p:nvPr>
        </p:nvSpPr>
        <p:spPr>
          <a:xfrm>
            <a:off x="4278960" y="0"/>
            <a:ext cx="3280680" cy="534240"/>
          </a:xfrm>
          <a:prstGeom prst="rect">
            <a:avLst/>
          </a:prstGeom>
        </p:spPr>
        <p:txBody>
          <a:bodyPr lIns="0" rIns="0" tIns="0" bIns="0">
            <a:noAutofit/>
          </a:bodyPr>
          <a:p>
            <a:pPr algn="r"/>
            <a:r>
              <a:rPr b="0" lang="en-US" sz="1400" spc="-1" strike="noStrike">
                <a:latin typeface="Times New Roman"/>
              </a:rPr>
              <a:t>&lt;date/time&gt;</a:t>
            </a:r>
            <a:endParaRPr b="0" lang="en-US" sz="1400" spc="-1" strike="noStrike">
              <a:latin typeface="Times New Roman"/>
            </a:endParaRPr>
          </a:p>
        </p:txBody>
      </p:sp>
      <p:sp>
        <p:nvSpPr>
          <p:cNvPr id="80" name="PlaceHolder 5"/>
          <p:cNvSpPr>
            <a:spLocks noGrp="1"/>
          </p:cNvSpPr>
          <p:nvPr>
            <p:ph type="ftr"/>
          </p:nvPr>
        </p:nvSpPr>
        <p:spPr>
          <a:xfrm>
            <a:off x="0" y="10157400"/>
            <a:ext cx="3280680" cy="534240"/>
          </a:xfrm>
          <a:prstGeom prst="rect">
            <a:avLst/>
          </a:prstGeom>
        </p:spPr>
        <p:txBody>
          <a:bodyPr lIns="0" rIns="0" tIns="0" bIns="0" anchor="b">
            <a:noAutofit/>
          </a:bodyPr>
          <a:p>
            <a:r>
              <a:rPr b="0" lang="en-US" sz="1400" spc="-1" strike="noStrike">
                <a:latin typeface="Times New Roman"/>
              </a:rPr>
              <a:t>&lt;footer&gt;</a:t>
            </a:r>
            <a:endParaRPr b="0" lang="en-US" sz="1400" spc="-1" strike="noStrike">
              <a:latin typeface="Times New Roman"/>
            </a:endParaRPr>
          </a:p>
        </p:txBody>
      </p:sp>
      <p:sp>
        <p:nvSpPr>
          <p:cNvPr id="81"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B2EA95B8-760C-4A9C-A59C-A1801D83A23E}" type="slidenum">
              <a:rPr b="0" lang="en-US" sz="1400" spc="-1" strike="noStrike">
                <a:latin typeface="Times New Roman"/>
              </a:rPr>
              <a:t>&lt;number&gt;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sldImg"/>
          </p:nvPr>
        </p:nvSpPr>
        <p:spPr>
          <a:xfrm>
            <a:off x="573120" y="1336680"/>
            <a:ext cx="6413040" cy="3607920"/>
          </a:xfrm>
          <a:prstGeom prst="rect">
            <a:avLst/>
          </a:prstGeom>
        </p:spPr>
      </p:sp>
      <p:sp>
        <p:nvSpPr>
          <p:cNvPr id="87" name="PlaceHolder 2"/>
          <p:cNvSpPr>
            <a:spLocks noGrp="1"/>
          </p:cNvSpPr>
          <p:nvPr>
            <p:ph type="body"/>
          </p:nvPr>
        </p:nvSpPr>
        <p:spPr>
          <a:xfrm>
            <a:off x="755640" y="5145120"/>
            <a:ext cx="6048000" cy="4209840"/>
          </a:xfrm>
          <a:prstGeom prst="rect">
            <a:avLst/>
          </a:prstGeom>
        </p:spPr>
        <p:txBody>
          <a:bodyPr>
            <a:noAutofit/>
          </a:bodyPr>
          <a:p>
            <a:pPr marL="216000" indent="-216000">
              <a:lnSpc>
                <a:spcPct val="100000"/>
              </a:lnSpc>
            </a:pPr>
            <a:r>
              <a:rPr b="0" lang="en-US" sz="2000" spc="-1" strike="noStrike">
                <a:latin typeface="Calibri"/>
                <a:ea typeface="Calibri"/>
              </a:rPr>
              <a:t>At 12:00 on ionograms the absorption of all HF frequencies was detected. </a:t>
            </a:r>
            <a:endParaRPr b="0" lang="en-US" sz="2000" spc="-1" strike="noStrike">
              <a:latin typeface="Arial"/>
            </a:endParaRPr>
          </a:p>
          <a:p>
            <a:pPr marL="216000" indent="-216000">
              <a:lnSpc>
                <a:spcPct val="100000"/>
              </a:lnSpc>
            </a:pPr>
            <a:r>
              <a:rPr b="0" lang="en-US" sz="2000" spc="-1" strike="noStrike">
                <a:latin typeface="Calibri"/>
                <a:ea typeface="Calibri"/>
              </a:rPr>
              <a:t>Ionogram from Warsaw recorded at 12:00. The evidence of Short Wave Fadeout</a:t>
            </a:r>
            <a:endParaRPr b="0" lang="en-US" sz="2000" spc="-1" strike="noStrike">
              <a:latin typeface="Arial"/>
            </a:endParaRPr>
          </a:p>
          <a:p>
            <a:pPr marL="216000" indent="-216000">
              <a:lnSpc>
                <a:spcPct val="100000"/>
              </a:lnSpc>
            </a:pPr>
            <a:endParaRPr b="0" lang="en-US" sz="2000" spc="-1" strike="noStrike">
              <a:latin typeface="Arial"/>
            </a:endParaRPr>
          </a:p>
        </p:txBody>
      </p:sp>
      <p:sp>
        <p:nvSpPr>
          <p:cNvPr id="88" name="TextShape 3"/>
          <p:cNvSpPr txBox="1"/>
          <p:nvPr/>
        </p:nvSpPr>
        <p:spPr>
          <a:xfrm>
            <a:off x="4281480" y="10155240"/>
            <a:ext cx="3276360" cy="536040"/>
          </a:xfrm>
          <a:prstGeom prst="rect">
            <a:avLst/>
          </a:prstGeom>
          <a:noFill/>
          <a:ln>
            <a:noFill/>
          </a:ln>
        </p:spPr>
        <p:txBody>
          <a:bodyPr anchor="b">
            <a:noAutofit/>
          </a:bodyPr>
          <a:p>
            <a:pPr algn="r">
              <a:lnSpc>
                <a:spcPct val="100000"/>
              </a:lnSpc>
            </a:pPr>
            <a:fld id="{4D3B8156-C3C2-490E-86BD-9DB0C954E257}" type="slidenum">
              <a:rPr b="0" lang="en-GB" sz="1200" spc="-1" strike="noStrike">
                <a:latin typeface="Times New Roman"/>
              </a:rPr>
              <a:t>&lt;number&gt;</a:t>
            </a:fld>
            <a:endParaRPr b="0" lang="en-US"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4" name="PlaceHolder 2"/>
          <p:cNvSpPr>
            <a:spLocks noGrp="1"/>
          </p:cNvSpPr>
          <p:nvPr>
            <p:ph type="body"/>
          </p:nvPr>
        </p:nvSpPr>
        <p:spPr>
          <a:xfrm>
            <a:off x="504000" y="132660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5" name="PlaceHolder 3"/>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7"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8"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9"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0" name="PlaceHolder 5"/>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32" name="PlaceHolder 2"/>
          <p:cNvSpPr>
            <a:spLocks noGrp="1"/>
          </p:cNvSpPr>
          <p:nvPr>
            <p:ph type="body"/>
          </p:nvPr>
        </p:nvSpPr>
        <p:spPr>
          <a:xfrm>
            <a:off x="50400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3" name="PlaceHolder 3"/>
          <p:cNvSpPr>
            <a:spLocks noGrp="1"/>
          </p:cNvSpPr>
          <p:nvPr>
            <p:ph type="body"/>
          </p:nvPr>
        </p:nvSpPr>
        <p:spPr>
          <a:xfrm>
            <a:off x="357156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4" name="PlaceHolder 4"/>
          <p:cNvSpPr>
            <a:spLocks noGrp="1"/>
          </p:cNvSpPr>
          <p:nvPr>
            <p:ph type="body"/>
          </p:nvPr>
        </p:nvSpPr>
        <p:spPr>
          <a:xfrm>
            <a:off x="663912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5" name="PlaceHolder 5"/>
          <p:cNvSpPr>
            <a:spLocks noGrp="1"/>
          </p:cNvSpPr>
          <p:nvPr>
            <p:ph type="body"/>
          </p:nvPr>
        </p:nvSpPr>
        <p:spPr>
          <a:xfrm>
            <a:off x="50400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6" name="PlaceHolder 6"/>
          <p:cNvSpPr>
            <a:spLocks noGrp="1"/>
          </p:cNvSpPr>
          <p:nvPr>
            <p:ph type="body"/>
          </p:nvPr>
        </p:nvSpPr>
        <p:spPr>
          <a:xfrm>
            <a:off x="357156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7" name="PlaceHolder 7"/>
          <p:cNvSpPr>
            <a:spLocks noGrp="1"/>
          </p:cNvSpPr>
          <p:nvPr>
            <p:ph type="body"/>
          </p:nvPr>
        </p:nvSpPr>
        <p:spPr>
          <a:xfrm>
            <a:off x="663912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1"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3" name="PlaceHolder 2"/>
          <p:cNvSpPr>
            <a:spLocks noGrp="1"/>
          </p:cNvSpPr>
          <p:nvPr>
            <p:ph type="body"/>
          </p:nvPr>
        </p:nvSpPr>
        <p:spPr>
          <a:xfrm>
            <a:off x="504000" y="1326600"/>
            <a:ext cx="907200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5"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46"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1280" cy="4386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0"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1"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52"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3"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4"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55"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6" name="PlaceHolder 4"/>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8"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9"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0" name="PlaceHolder 4"/>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62" name="PlaceHolder 2"/>
          <p:cNvSpPr>
            <a:spLocks noGrp="1"/>
          </p:cNvSpPr>
          <p:nvPr>
            <p:ph type="body"/>
          </p:nvPr>
        </p:nvSpPr>
        <p:spPr>
          <a:xfrm>
            <a:off x="504000" y="132660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3" name="PlaceHolder 3"/>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65"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6"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7"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8" name="PlaceHolder 5"/>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70" name="PlaceHolder 2"/>
          <p:cNvSpPr>
            <a:spLocks noGrp="1"/>
          </p:cNvSpPr>
          <p:nvPr>
            <p:ph type="body"/>
          </p:nvPr>
        </p:nvSpPr>
        <p:spPr>
          <a:xfrm>
            <a:off x="50400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1" name="PlaceHolder 3"/>
          <p:cNvSpPr>
            <a:spLocks noGrp="1"/>
          </p:cNvSpPr>
          <p:nvPr>
            <p:ph type="body"/>
          </p:nvPr>
        </p:nvSpPr>
        <p:spPr>
          <a:xfrm>
            <a:off x="357156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2" name="PlaceHolder 4"/>
          <p:cNvSpPr>
            <a:spLocks noGrp="1"/>
          </p:cNvSpPr>
          <p:nvPr>
            <p:ph type="body"/>
          </p:nvPr>
        </p:nvSpPr>
        <p:spPr>
          <a:xfrm>
            <a:off x="663912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3" name="PlaceHolder 5"/>
          <p:cNvSpPr>
            <a:spLocks noGrp="1"/>
          </p:cNvSpPr>
          <p:nvPr>
            <p:ph type="body"/>
          </p:nvPr>
        </p:nvSpPr>
        <p:spPr>
          <a:xfrm>
            <a:off x="50400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4" name="PlaceHolder 6"/>
          <p:cNvSpPr>
            <a:spLocks noGrp="1"/>
          </p:cNvSpPr>
          <p:nvPr>
            <p:ph type="body"/>
          </p:nvPr>
        </p:nvSpPr>
        <p:spPr>
          <a:xfrm>
            <a:off x="357156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5" name="PlaceHolder 7"/>
          <p:cNvSpPr>
            <a:spLocks noGrp="1"/>
          </p:cNvSpPr>
          <p:nvPr>
            <p:ph type="body"/>
          </p:nvPr>
        </p:nvSpPr>
        <p:spPr>
          <a:xfrm>
            <a:off x="663912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 name="PlaceHolder 2"/>
          <p:cNvSpPr>
            <a:spLocks noGrp="1"/>
          </p:cNvSpPr>
          <p:nvPr>
            <p:ph type="body"/>
          </p:nvPr>
        </p:nvSpPr>
        <p:spPr>
          <a:xfrm>
            <a:off x="504000" y="1326600"/>
            <a:ext cx="907200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7"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8"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1280" cy="4386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12"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13"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14"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16"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17"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18" name="PlaceHolder 4"/>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0"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1"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2" name="PlaceHolder 4"/>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2000" cy="946440"/>
          </a:xfrm>
          <a:prstGeom prst="rect">
            <a:avLst/>
          </a:prstGeom>
        </p:spPr>
        <p:txBody>
          <a:bodyPr lIns="0" rIns="0" tIns="0" bIns="0" anchor="ctr">
            <a:noAutofit/>
          </a:bodyPr>
          <a:p>
            <a:r>
              <a:rPr b="0" lang="de-DE" sz="1800" spc="-1" strike="noStrike">
                <a:solidFill>
                  <a:srgbClr val="000000"/>
                </a:solidFill>
                <a:latin typeface="Arial"/>
              </a:rPr>
              <a:t>Click to edit the title text format</a:t>
            </a:r>
            <a:endParaRPr b="0" lang="de-DE" sz="1800" spc="-1" strike="noStrike">
              <a:solidFill>
                <a:srgbClr val="000000"/>
              </a:solidFill>
              <a:latin typeface="Arial"/>
            </a:endParaRPr>
          </a:p>
        </p:txBody>
      </p:sp>
      <p:sp>
        <p:nvSpPr>
          <p:cNvPr id="1"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de-DE" sz="2800" spc="-1" strike="noStrike">
                <a:solidFill>
                  <a:srgbClr val="000000"/>
                </a:solidFill>
                <a:latin typeface="Arial"/>
              </a:rPr>
              <a:t>Click to edit the outline text format</a:t>
            </a:r>
            <a:endParaRPr b="0" lang="de-DE"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de-DE" sz="2000" spc="-1" strike="noStrike">
                <a:solidFill>
                  <a:srgbClr val="000000"/>
                </a:solidFill>
                <a:latin typeface="Arial"/>
              </a:rPr>
              <a:t>Second Outline Level</a:t>
            </a:r>
            <a:endParaRPr b="0" lang="de-DE" sz="20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de-DE" sz="1800" spc="-1" strike="noStrike">
                <a:solidFill>
                  <a:srgbClr val="000000"/>
                </a:solidFill>
                <a:latin typeface="Arial"/>
              </a:rPr>
              <a:t>Third Outline Level</a:t>
            </a:r>
            <a:endParaRPr b="0" lang="de-DE"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de-DE" sz="1800" spc="-1" strike="noStrike">
                <a:solidFill>
                  <a:srgbClr val="000000"/>
                </a:solidFill>
                <a:latin typeface="Arial"/>
              </a:rPr>
              <a:t>Fourth Outline Level</a:t>
            </a:r>
            <a:endParaRPr b="0" lang="de-DE"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de-DE" sz="2000" spc="-1" strike="noStrike">
                <a:solidFill>
                  <a:srgbClr val="000000"/>
                </a:solidFill>
                <a:latin typeface="Arial"/>
              </a:rPr>
              <a:t>Fifth Outline Level</a:t>
            </a:r>
            <a:endParaRPr b="0" lang="de-DE"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de-DE" sz="2000" spc="-1" strike="noStrike">
                <a:solidFill>
                  <a:srgbClr val="000000"/>
                </a:solidFill>
                <a:latin typeface="Arial"/>
              </a:rPr>
              <a:t>Sixth Outline Level</a:t>
            </a:r>
            <a:endParaRPr b="0" lang="de-DE"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de-DE" sz="2000" spc="-1" strike="noStrike">
                <a:solidFill>
                  <a:srgbClr val="000000"/>
                </a:solidFill>
                <a:latin typeface="Arial"/>
              </a:rPr>
              <a:t>Seventh Outline Level</a:t>
            </a:r>
            <a:endParaRPr b="0" lang="de-DE"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1280" cy="946080"/>
          </a:xfrm>
          <a:prstGeom prst="rect">
            <a:avLst/>
          </a:prstGeom>
        </p:spPr>
        <p:txBody>
          <a:bodyPr lIns="0" rIns="0" tIns="0" bIns="0" anchor="ctr">
            <a:noAutofit/>
          </a:bodyPr>
          <a:p>
            <a:r>
              <a:rPr b="0" lang="de-DE" sz="4400" spc="-1" strike="noStrike">
                <a:solidFill>
                  <a:srgbClr val="000000"/>
                </a:solidFill>
                <a:latin typeface="Arial"/>
              </a:rPr>
              <a:t>Click to edit the title text format</a:t>
            </a:r>
            <a:endParaRPr b="0" lang="de-DE" sz="4400" spc="-1" strike="noStrike">
              <a:solidFill>
                <a:srgbClr val="000000"/>
              </a:solidFill>
              <a:latin typeface="Arial"/>
            </a:endParaRPr>
          </a:p>
        </p:txBody>
      </p:sp>
      <p:sp>
        <p:nvSpPr>
          <p:cNvPr id="39"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de-DE" sz="2800" spc="-1" strike="noStrike">
                <a:solidFill>
                  <a:srgbClr val="000000"/>
                </a:solidFill>
                <a:latin typeface="Arial"/>
              </a:rPr>
              <a:t>Click to edit the outline text format</a:t>
            </a:r>
            <a:endParaRPr b="0" lang="de-DE"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de-DE" sz="2000" spc="-1" strike="noStrike">
                <a:solidFill>
                  <a:srgbClr val="000000"/>
                </a:solidFill>
                <a:latin typeface="Arial"/>
              </a:rPr>
              <a:t>Second Outline Level</a:t>
            </a:r>
            <a:endParaRPr b="0" lang="de-DE" sz="20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de-DE" sz="1800" spc="-1" strike="noStrike">
                <a:solidFill>
                  <a:srgbClr val="000000"/>
                </a:solidFill>
                <a:latin typeface="Arial"/>
              </a:rPr>
              <a:t>Third Outline Level</a:t>
            </a:r>
            <a:endParaRPr b="0" lang="de-DE"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de-DE" sz="1800" spc="-1" strike="noStrike">
                <a:solidFill>
                  <a:srgbClr val="000000"/>
                </a:solidFill>
                <a:latin typeface="Arial"/>
              </a:rPr>
              <a:t>Fourth Outline Level</a:t>
            </a:r>
            <a:endParaRPr b="0" lang="de-DE"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de-DE" sz="2000" spc="-1" strike="noStrike">
                <a:solidFill>
                  <a:srgbClr val="000000"/>
                </a:solidFill>
                <a:latin typeface="Arial"/>
              </a:rPr>
              <a:t>Fifth Outline Level</a:t>
            </a:r>
            <a:endParaRPr b="0" lang="de-DE"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de-DE" sz="2000" spc="-1" strike="noStrike">
                <a:solidFill>
                  <a:srgbClr val="000000"/>
                </a:solidFill>
                <a:latin typeface="Arial"/>
              </a:rPr>
              <a:t>Sixth Outline Level</a:t>
            </a:r>
            <a:endParaRPr b="0" lang="de-DE"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de-DE" sz="2000" spc="-1" strike="noStrike">
                <a:solidFill>
                  <a:srgbClr val="000000"/>
                </a:solidFill>
                <a:latin typeface="Arial"/>
              </a:rPr>
              <a:t>Seventh Outline Level</a:t>
            </a:r>
            <a:endParaRPr b="0" lang="de-DE"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7.xml"/><Relationship Id="rId3" Type="http://schemas.openxmlformats.org/officeDocument/2006/relationships/notesSlide" Target="../notesSlides/notesSlide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CustomShape 1"/>
          <p:cNvSpPr/>
          <p:nvPr/>
        </p:nvSpPr>
        <p:spPr>
          <a:xfrm>
            <a:off x="640080" y="554760"/>
            <a:ext cx="8869680" cy="35002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CustomShape 1"/>
          <p:cNvSpPr/>
          <p:nvPr/>
        </p:nvSpPr>
        <p:spPr>
          <a:xfrm>
            <a:off x="274320" y="182880"/>
            <a:ext cx="9692280" cy="155196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D1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TextShape 1"/>
          <p:cNvSpPr txBox="1"/>
          <p:nvPr/>
        </p:nvSpPr>
        <p:spPr>
          <a:xfrm>
            <a:off x="504000" y="226080"/>
            <a:ext cx="9071280" cy="946080"/>
          </a:xfrm>
          <a:prstGeom prst="rect">
            <a:avLst/>
          </a:prstGeom>
          <a:noFill/>
          <a:ln>
            <a:noFill/>
          </a:ln>
        </p:spPr>
        <p:txBody>
          <a:bodyPr lIns="0" rIns="0" tIns="0" bIns="0" anchor="ctr">
            <a:noAutofit/>
          </a:bodyPr>
          <a:p>
            <a:pPr>
              <a:lnSpc>
                <a:spcPct val="90000"/>
              </a:lnSpc>
            </a:pPr>
            <a:r>
              <a:rPr b="0" lang="en-US" sz="2400" spc="-1" strike="noStrike">
                <a:solidFill>
                  <a:srgbClr val="ff0000"/>
                </a:solidFill>
                <a:latin typeface="Arial"/>
                <a:ea typeface="DejaVu Sans"/>
              </a:rPr>
              <a:t>External Product</a:t>
            </a:r>
            <a:br/>
            <a:r>
              <a:rPr b="0" lang="en-US" sz="2400" spc="-1" strike="noStrike">
                <a:solidFill>
                  <a:srgbClr val="000000"/>
                </a:solidFill>
                <a:latin typeface="Arial"/>
                <a:ea typeface="DejaVu Sans"/>
              </a:rPr>
              <a:t>Ionogram from Warsaw recorded at 12:00</a:t>
            </a:r>
            <a:endParaRPr b="0" lang="de-DE" sz="2400" spc="-1" strike="noStrike">
              <a:solidFill>
                <a:srgbClr val="000000"/>
              </a:solidFill>
              <a:latin typeface="Arial"/>
            </a:endParaRPr>
          </a:p>
        </p:txBody>
      </p:sp>
      <p:pic>
        <p:nvPicPr>
          <p:cNvPr id="85" name="Obraz 3" descr=""/>
          <p:cNvPicPr/>
          <p:nvPr/>
        </p:nvPicPr>
        <p:blipFill>
          <a:blip r:embed="rId1"/>
          <a:stretch/>
        </p:blipFill>
        <p:spPr>
          <a:xfrm>
            <a:off x="2188440" y="1288800"/>
            <a:ext cx="5702400" cy="427716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LibreOffice/6.4.7.2$Linux_X86_64 LibreOffice_project/40$Build-2</Application>
  <Words>39</Words>
  <Paragraphs>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2022-03-03T11:40:18Z</dcterms:created>
  <dc:creator/>
  <dc:description/>
  <dc:language>en-US</dc:language>
  <cp:lastModifiedBy/>
  <dcterms:modified xsi:type="dcterms:W3CDTF">2022-09-06T08:52:09Z</dcterms:modified>
  <cp:revision>5</cp:revision>
  <dc:subject/>
  <dc:title>PowerPoint-Präsentation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1</vt:i4>
  </property>
  <property fmtid="{D5CDD505-2E9C-101B-9397-08002B2CF9AE}" pid="8" name="PresentationFormat">
    <vt:lpwstr>Benutzerdefiniert</vt:lpwstr>
  </property>
  <property fmtid="{D5CDD505-2E9C-101B-9397-08002B2CF9AE}" pid="9" name="ScaleCrop">
    <vt:bool>0</vt:bool>
  </property>
  <property fmtid="{D5CDD505-2E9C-101B-9397-08002B2CF9AE}" pid="10" name="ShareDoc">
    <vt:bool>0</vt:bool>
  </property>
  <property fmtid="{D5CDD505-2E9C-101B-9397-08002B2CF9AE}" pid="11" name="Slides">
    <vt:i4>2</vt:i4>
  </property>
</Properties>
</file>