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3" name="PlaceHolder 2"/>
          <p:cNvSpPr>
            <a:spLocks noGrp="1"/>
          </p:cNvSpPr>
          <p:nvPr>
            <p:ph type="body"/>
          </p:nvPr>
        </p:nvSpPr>
        <p:spPr>
          <a:xfrm>
            <a:off x="504000" y="132660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4" name="PlaceHolder 3"/>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6"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7"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8"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9" name="PlaceHolder 5"/>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31" name="PlaceHolder 2"/>
          <p:cNvSpPr>
            <a:spLocks noGrp="1"/>
          </p:cNvSpPr>
          <p:nvPr>
            <p:ph type="body"/>
          </p:nvPr>
        </p:nvSpPr>
        <p:spPr>
          <a:xfrm>
            <a:off x="50400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2" name="PlaceHolder 3"/>
          <p:cNvSpPr>
            <a:spLocks noGrp="1"/>
          </p:cNvSpPr>
          <p:nvPr>
            <p:ph type="body"/>
          </p:nvPr>
        </p:nvSpPr>
        <p:spPr>
          <a:xfrm>
            <a:off x="357156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3" name="PlaceHolder 4"/>
          <p:cNvSpPr>
            <a:spLocks noGrp="1"/>
          </p:cNvSpPr>
          <p:nvPr>
            <p:ph type="body"/>
          </p:nvPr>
        </p:nvSpPr>
        <p:spPr>
          <a:xfrm>
            <a:off x="663912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4" name="PlaceHolder 5"/>
          <p:cNvSpPr>
            <a:spLocks noGrp="1"/>
          </p:cNvSpPr>
          <p:nvPr>
            <p:ph type="body"/>
          </p:nvPr>
        </p:nvSpPr>
        <p:spPr>
          <a:xfrm>
            <a:off x="50400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5" name="PlaceHolder 6"/>
          <p:cNvSpPr>
            <a:spLocks noGrp="1"/>
          </p:cNvSpPr>
          <p:nvPr>
            <p:ph type="body"/>
          </p:nvPr>
        </p:nvSpPr>
        <p:spPr>
          <a:xfrm>
            <a:off x="357156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6" name="PlaceHolder 7"/>
          <p:cNvSpPr>
            <a:spLocks noGrp="1"/>
          </p:cNvSpPr>
          <p:nvPr>
            <p:ph type="body"/>
          </p:nvPr>
        </p:nvSpPr>
        <p:spPr>
          <a:xfrm>
            <a:off x="663912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0"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2" name="PlaceHolder 2"/>
          <p:cNvSpPr>
            <a:spLocks noGrp="1"/>
          </p:cNvSpPr>
          <p:nvPr>
            <p:ph type="body"/>
          </p:nvPr>
        </p:nvSpPr>
        <p:spPr>
          <a:xfrm>
            <a:off x="504000" y="1326600"/>
            <a:ext cx="907200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3"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4"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45"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7" name="PlaceHolder 1"/>
          <p:cNvSpPr>
            <a:spLocks noGrp="1"/>
          </p:cNvSpPr>
          <p:nvPr>
            <p:ph type="subTitle"/>
          </p:nvPr>
        </p:nvSpPr>
        <p:spPr>
          <a:xfrm>
            <a:off x="504000" y="226080"/>
            <a:ext cx="9071280" cy="4386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9"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0"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51"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3"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54"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5" name="PlaceHolder 4"/>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7"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8"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9" name="PlaceHolder 4"/>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1" name="PlaceHolder 2"/>
          <p:cNvSpPr>
            <a:spLocks noGrp="1"/>
          </p:cNvSpPr>
          <p:nvPr>
            <p:ph type="body"/>
          </p:nvPr>
        </p:nvSpPr>
        <p:spPr>
          <a:xfrm>
            <a:off x="504000" y="132660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2" name="PlaceHolder 3"/>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4"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5"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6"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7" name="PlaceHolder 5"/>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9" name="PlaceHolder 2"/>
          <p:cNvSpPr>
            <a:spLocks noGrp="1"/>
          </p:cNvSpPr>
          <p:nvPr>
            <p:ph type="body"/>
          </p:nvPr>
        </p:nvSpPr>
        <p:spPr>
          <a:xfrm>
            <a:off x="50400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0" name="PlaceHolder 3"/>
          <p:cNvSpPr>
            <a:spLocks noGrp="1"/>
          </p:cNvSpPr>
          <p:nvPr>
            <p:ph type="body"/>
          </p:nvPr>
        </p:nvSpPr>
        <p:spPr>
          <a:xfrm>
            <a:off x="357156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1" name="PlaceHolder 4"/>
          <p:cNvSpPr>
            <a:spLocks noGrp="1"/>
          </p:cNvSpPr>
          <p:nvPr>
            <p:ph type="body"/>
          </p:nvPr>
        </p:nvSpPr>
        <p:spPr>
          <a:xfrm>
            <a:off x="663912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2" name="PlaceHolder 5"/>
          <p:cNvSpPr>
            <a:spLocks noGrp="1"/>
          </p:cNvSpPr>
          <p:nvPr>
            <p:ph type="body"/>
          </p:nvPr>
        </p:nvSpPr>
        <p:spPr>
          <a:xfrm>
            <a:off x="50400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3" name="PlaceHolder 6"/>
          <p:cNvSpPr>
            <a:spLocks noGrp="1"/>
          </p:cNvSpPr>
          <p:nvPr>
            <p:ph type="body"/>
          </p:nvPr>
        </p:nvSpPr>
        <p:spPr>
          <a:xfrm>
            <a:off x="357156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4" name="PlaceHolder 7"/>
          <p:cNvSpPr>
            <a:spLocks noGrp="1"/>
          </p:cNvSpPr>
          <p:nvPr>
            <p:ph type="body"/>
          </p:nvPr>
        </p:nvSpPr>
        <p:spPr>
          <a:xfrm>
            <a:off x="663912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 name="PlaceHolder 2"/>
          <p:cNvSpPr>
            <a:spLocks noGrp="1"/>
          </p:cNvSpPr>
          <p:nvPr>
            <p:ph type="body"/>
          </p:nvPr>
        </p:nvSpPr>
        <p:spPr>
          <a:xfrm>
            <a:off x="504000" y="1326600"/>
            <a:ext cx="907200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7"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 name="PlaceHolder 1"/>
          <p:cNvSpPr>
            <a:spLocks noGrp="1"/>
          </p:cNvSpPr>
          <p:nvPr>
            <p:ph type="subTitle"/>
          </p:nvPr>
        </p:nvSpPr>
        <p:spPr>
          <a:xfrm>
            <a:off x="504000" y="226080"/>
            <a:ext cx="9071280" cy="4386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11"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12"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13"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15"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16"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17" name="PlaceHolder 4"/>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19"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0"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1" name="PlaceHolder 4"/>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280" cy="946080"/>
          </a:xfrm>
          <a:prstGeom prst="rect">
            <a:avLst/>
          </a:prstGeom>
        </p:spPr>
        <p:txBody>
          <a:bodyPr lIns="0" rIns="0" tIns="0" bIns="0" anchor="ctr">
            <a:noAutofit/>
          </a:bodyPr>
          <a:p>
            <a:r>
              <a:rPr b="0" lang="de-DE" sz="4400" spc="-1" strike="noStrike">
                <a:solidFill>
                  <a:srgbClr val="000000"/>
                </a:solidFill>
                <a:latin typeface="Arial"/>
              </a:rPr>
              <a:t>Click to edit the title text format</a:t>
            </a:r>
            <a:endParaRPr b="0" lang="de-DE" sz="44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8"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CustomShape 1"/>
          <p:cNvSpPr/>
          <p:nvPr/>
        </p:nvSpPr>
        <p:spPr>
          <a:xfrm>
            <a:off x="640080" y="554760"/>
            <a:ext cx="8869680" cy="35002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274320" y="182880"/>
            <a:ext cx="9692280" cy="15519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D1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CustomShape 1"/>
          <p:cNvSpPr/>
          <p:nvPr/>
        </p:nvSpPr>
        <p:spPr>
          <a:xfrm>
            <a:off x="504000" y="226080"/>
            <a:ext cx="9071280" cy="946080"/>
          </a:xfrm>
          <a:prstGeom prst="rect">
            <a:avLst/>
          </a:prstGeom>
          <a:noFill/>
          <a:ln>
            <a:noFill/>
          </a:ln>
        </p:spPr>
        <p:style>
          <a:lnRef idx="0"/>
          <a:fillRef idx="0"/>
          <a:effectRef idx="0"/>
          <a:fontRef idx="minor"/>
        </p:style>
      </p:sp>
      <p:sp>
        <p:nvSpPr>
          <p:cNvPr id="78" name="CustomShape 2"/>
          <p:cNvSpPr/>
          <p:nvPr/>
        </p:nvSpPr>
        <p:spPr>
          <a:xfrm>
            <a:off x="504000" y="1326600"/>
            <a:ext cx="9071280" cy="328788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3200" spc="-1" strike="noStrike">
                <a:solidFill>
                  <a:srgbClr val="000000"/>
                </a:solidFill>
                <a:latin typeface="Arial"/>
                <a:ea typeface="DejaVu Sans"/>
              </a:rPr>
              <a:t>Nothing to report</a:t>
            </a:r>
            <a:endParaRPr b="0" lang="en-US" sz="3200" spc="-1" strike="noStrike">
              <a:latin typeface="Arial"/>
            </a:endParaRPr>
          </a:p>
          <a:p>
            <a:pPr algn="ctr">
              <a:lnSpc>
                <a:spcPct val="100000"/>
              </a:lnSpc>
            </a:pPr>
            <a:endParaRPr b="0" lang="en-US" sz="3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LibreOffice/6.4.7.2$Linux_X86_64 LibreOffice_project/40$Build-2</Application>
  <Words>3</Words>
  <Paragraphs>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2022-03-03T11:40:18Z</dcterms:created>
  <dc:creator/>
  <dc:description/>
  <dc:language>en-US</dc:language>
  <cp:lastModifiedBy/>
  <dcterms:modified xsi:type="dcterms:W3CDTF">2022-09-06T08:51:36Z</dcterms:modified>
  <cp:revision>2</cp:revision>
  <dc:subject/>
  <dc:title>PowerPoint-Präsentation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Benutzerdefiniert</vt:lpwstr>
  </property>
  <property fmtid="{D5CDD505-2E9C-101B-9397-08002B2CF9AE}" pid="9" name="ScaleCrop">
    <vt:bool>0</vt:bool>
  </property>
  <property fmtid="{D5CDD505-2E9C-101B-9397-08002B2CF9AE}" pid="10" name="ShareDoc">
    <vt:bool>0</vt:bool>
  </property>
  <property fmtid="{D5CDD505-2E9C-101B-9397-08002B2CF9AE}" pid="11" name="Slides">
    <vt:i4>1</vt:i4>
  </property>
</Properties>
</file>