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_rels/.rels" ContentType="application/vnd.openxmlformats-package.relationships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_rels/item3.xml.rels" ContentType="application/vnd.openxmlformats-package.relationships+xml"/>
  <Override PartName="/customXml/_rels/item2.xml.rels" ContentType="application/vnd.openxmlformats-package.relationships+xml"/>
  <Override PartName="/customXml/_rels/item1.xml.rels" ContentType="application/vnd.openxmlformats-package.relationships+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.png" ContentType="image/png"/>
  <Override PartName="/ppt/media/image2.png" ContentType="image/png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</a:t>
            </a:r>
            <a:r>
              <a:rPr b="0" lang="en-US" sz="4400" spc="-1" strike="noStrike">
                <a:latin typeface="Arial"/>
              </a:rPr>
              <a:t>ck </a:t>
            </a:r>
            <a:r>
              <a:rPr b="0" lang="en-US" sz="4400" spc="-1" strike="noStrike">
                <a:latin typeface="Arial"/>
              </a:rPr>
              <a:t>to </a:t>
            </a:r>
            <a:r>
              <a:rPr b="0" lang="en-US" sz="4400" spc="-1" strike="noStrike">
                <a:latin typeface="Arial"/>
              </a:rPr>
              <a:t>edit </a:t>
            </a:r>
            <a:r>
              <a:rPr b="0" lang="en-US" sz="4400" spc="-1" strike="noStrike">
                <a:latin typeface="Arial"/>
              </a:rPr>
              <a:t>the </a:t>
            </a:r>
            <a:r>
              <a:rPr b="0" lang="en-US" sz="4400" spc="-1" strike="noStrike">
                <a:latin typeface="Arial"/>
              </a:rPr>
              <a:t>title </a:t>
            </a:r>
            <a:r>
              <a:rPr b="0" lang="en-US" sz="4400" spc="-1" strike="noStrike">
                <a:latin typeface="Arial"/>
              </a:rPr>
              <a:t>text </a:t>
            </a:r>
            <a:r>
              <a:rPr b="0" lang="en-US" sz="4400" spc="-1" strike="noStrike">
                <a:latin typeface="Arial"/>
              </a:rPr>
              <a:t>for</a:t>
            </a:r>
            <a:r>
              <a:rPr b="0" lang="en-US" sz="4400" spc="-1" strike="noStrike">
                <a:latin typeface="Arial"/>
              </a:rPr>
              <a:t>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580320" y="670680"/>
            <a:ext cx="8045280" cy="3929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</a:pP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The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followi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ng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plots,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graphs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and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inform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ation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have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been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genera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ted in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the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contex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t of a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SWES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NET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Consist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ent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Comm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unicati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on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exercis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e. The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data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has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been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taken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from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past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period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s (in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2017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or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other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years)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and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have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been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partiall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y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modifi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ed in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order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to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suppor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t the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comm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unicati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on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exercis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activity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. It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does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not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reflect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the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real-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time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space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weath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er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conditi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ons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and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should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not be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used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or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distrib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uted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outsid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e of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the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coordin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ated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event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exercis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e.</a:t>
            </a: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248760" y="221040"/>
            <a:ext cx="8791200" cy="1552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</a:pP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Iss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ue 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tim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e of 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the 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dat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a: </a:t>
            </a:r>
            <a:endParaRPr b="0" lang="en-US" sz="4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	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YYY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Y – 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M1 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– 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D4  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 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UTC</a:t>
            </a:r>
            <a:endParaRPr b="0" lang="en-US" sz="4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Picture 2" descr=""/>
          <p:cNvPicPr/>
          <p:nvPr/>
        </p:nvPicPr>
        <p:blipFill>
          <a:blip r:embed="rId1"/>
          <a:stretch/>
        </p:blipFill>
        <p:spPr>
          <a:xfrm>
            <a:off x="1019160" y="1646280"/>
            <a:ext cx="7828560" cy="3609000"/>
          </a:xfrm>
          <a:prstGeom prst="rect">
            <a:avLst/>
          </a:prstGeom>
          <a:ln>
            <a:noFill/>
          </a:ln>
        </p:spPr>
      </p:pic>
      <p:sp>
        <p:nvSpPr>
          <p:cNvPr id="79" name="CustomShape 1"/>
          <p:cNvSpPr/>
          <p:nvPr/>
        </p:nvSpPr>
        <p:spPr>
          <a:xfrm>
            <a:off x="2267640" y="4772160"/>
            <a:ext cx="934920" cy="212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00000"/>
              </a:lnSpc>
            </a:pPr>
            <a:r>
              <a:rPr b="1" lang="en-GB" sz="1400" spc="-1" strike="noStrike">
                <a:solidFill>
                  <a:srgbClr val="595959"/>
                </a:solidFill>
                <a:highlight>
                  <a:srgbClr val="00ffff"/>
                </a:highlight>
                <a:latin typeface="Calibri"/>
                <a:ea typeface="DejaVu Sans"/>
              </a:rPr>
              <a:t>2020-11-15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80" name="CustomShape 2"/>
          <p:cNvSpPr/>
          <p:nvPr/>
        </p:nvSpPr>
        <p:spPr>
          <a:xfrm>
            <a:off x="3305880" y="4772160"/>
            <a:ext cx="1006920" cy="212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00000"/>
              </a:lnSpc>
            </a:pPr>
            <a:r>
              <a:rPr b="1" lang="en-GB" sz="1400" spc="-1" strike="noStrike">
                <a:solidFill>
                  <a:srgbClr val="595959"/>
                </a:solidFill>
                <a:highlight>
                  <a:srgbClr val="00ffff"/>
                </a:highlight>
                <a:latin typeface="Calibri"/>
                <a:ea typeface="DejaVu Sans"/>
              </a:rPr>
              <a:t>2020-11-16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81" name="CustomShape 3"/>
          <p:cNvSpPr/>
          <p:nvPr/>
        </p:nvSpPr>
        <p:spPr>
          <a:xfrm>
            <a:off x="4416480" y="4772160"/>
            <a:ext cx="1006920" cy="212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00000"/>
              </a:lnSpc>
            </a:pPr>
            <a:r>
              <a:rPr b="1" lang="en-GB" sz="1400" spc="-1" strike="noStrike">
                <a:solidFill>
                  <a:srgbClr val="595959"/>
                </a:solidFill>
                <a:highlight>
                  <a:srgbClr val="00ffff"/>
                </a:highlight>
                <a:latin typeface="Calibri"/>
                <a:ea typeface="DejaVu Sans"/>
              </a:rPr>
              <a:t>2020-11-17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82" name="CustomShape 4"/>
          <p:cNvSpPr/>
          <p:nvPr/>
        </p:nvSpPr>
        <p:spPr>
          <a:xfrm>
            <a:off x="5526720" y="4772160"/>
            <a:ext cx="1006920" cy="212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00000"/>
              </a:lnSpc>
            </a:pPr>
            <a:r>
              <a:rPr b="1" lang="en-GB" sz="1400" spc="-1" strike="noStrike">
                <a:solidFill>
                  <a:srgbClr val="595959"/>
                </a:solidFill>
                <a:highlight>
                  <a:srgbClr val="00ffff"/>
                </a:highlight>
                <a:latin typeface="Calibri"/>
                <a:ea typeface="DejaVu Sans"/>
              </a:rPr>
              <a:t>2020-11-18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83" name="CustomShape 5"/>
          <p:cNvSpPr/>
          <p:nvPr/>
        </p:nvSpPr>
        <p:spPr>
          <a:xfrm>
            <a:off x="6636960" y="4772160"/>
            <a:ext cx="1006920" cy="212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00000"/>
              </a:lnSpc>
            </a:pPr>
            <a:r>
              <a:rPr b="1" lang="en-GB" sz="1400" spc="-1" strike="noStrike">
                <a:solidFill>
                  <a:srgbClr val="595959"/>
                </a:solidFill>
                <a:highlight>
                  <a:srgbClr val="00ffff"/>
                </a:highlight>
                <a:latin typeface="Calibri"/>
                <a:ea typeface="DejaVu Sans"/>
              </a:rPr>
              <a:t>2020-11-19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84" name="Line 6"/>
          <p:cNvSpPr/>
          <p:nvPr/>
        </p:nvSpPr>
        <p:spPr>
          <a:xfrm>
            <a:off x="7427520" y="2068920"/>
            <a:ext cx="0" cy="2539800"/>
          </a:xfrm>
          <a:prstGeom prst="line">
            <a:avLst/>
          </a:prstGeom>
          <a:ln w="2844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5" name="CustomShape 7"/>
          <p:cNvSpPr/>
          <p:nvPr/>
        </p:nvSpPr>
        <p:spPr>
          <a:xfrm>
            <a:off x="1819440" y="548640"/>
            <a:ext cx="5741280" cy="33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n-GB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H-ESC Product: H.105a SEP/E – Near Earth Energetic Protons (GOES)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86" name="CustomShape 8"/>
          <p:cNvSpPr/>
          <p:nvPr/>
        </p:nvSpPr>
        <p:spPr>
          <a:xfrm>
            <a:off x="7128000" y="1944000"/>
            <a:ext cx="647280" cy="282744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Picture 2_0" descr=""/>
          <p:cNvPicPr/>
          <p:nvPr/>
        </p:nvPicPr>
        <p:blipFill>
          <a:blip r:embed="rId1"/>
          <a:stretch/>
        </p:blipFill>
        <p:spPr>
          <a:xfrm>
            <a:off x="1215000" y="908640"/>
            <a:ext cx="6380640" cy="5489280"/>
          </a:xfrm>
          <a:prstGeom prst="rect">
            <a:avLst/>
          </a:prstGeom>
          <a:ln>
            <a:noFill/>
          </a:ln>
        </p:spPr>
      </p:pic>
      <p:sp>
        <p:nvSpPr>
          <p:cNvPr id="88" name="CustomShape 1"/>
          <p:cNvSpPr/>
          <p:nvPr/>
        </p:nvSpPr>
        <p:spPr>
          <a:xfrm>
            <a:off x="5652000" y="6176160"/>
            <a:ext cx="1943640" cy="272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GB" sz="1200" spc="-1" strike="noStrike">
                <a:solidFill>
                  <a:srgbClr val="595959"/>
                </a:solidFill>
                <a:highlight>
                  <a:srgbClr val="00ffff"/>
                </a:highlight>
                <a:latin typeface="Calibri"/>
                <a:ea typeface="DejaVu Sans"/>
              </a:rPr>
              <a:t>19 Nov 2020         12:00:49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89" name="CustomShape 2"/>
          <p:cNvSpPr/>
          <p:nvPr/>
        </p:nvSpPr>
        <p:spPr>
          <a:xfrm>
            <a:off x="4408200" y="5967000"/>
            <a:ext cx="543240" cy="33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00000"/>
              </a:lnSpc>
            </a:pPr>
            <a:r>
              <a:rPr b="0" lang="en-GB" sz="1100" spc="-1" strike="noStrike">
                <a:solidFill>
                  <a:srgbClr val="808080"/>
                </a:solidFill>
                <a:highlight>
                  <a:srgbClr val="00ffff"/>
                </a:highlight>
                <a:latin typeface="Calibri"/>
                <a:ea typeface="DejaVu Sans"/>
              </a:rPr>
              <a:t>2020-11-18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90" name="CustomShape 3"/>
          <p:cNvSpPr/>
          <p:nvPr/>
        </p:nvSpPr>
        <p:spPr>
          <a:xfrm>
            <a:off x="2490480" y="5967000"/>
            <a:ext cx="543240" cy="33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00000"/>
              </a:lnSpc>
            </a:pPr>
            <a:r>
              <a:rPr b="0" lang="en-GB" sz="1100" spc="-1" strike="noStrike">
                <a:solidFill>
                  <a:srgbClr val="808080"/>
                </a:solidFill>
                <a:highlight>
                  <a:srgbClr val="00ffff"/>
                </a:highlight>
                <a:latin typeface="Calibri"/>
                <a:ea typeface="DejaVu Sans"/>
              </a:rPr>
              <a:t>2020-11-17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91" name="CustomShape 4"/>
          <p:cNvSpPr/>
          <p:nvPr/>
        </p:nvSpPr>
        <p:spPr>
          <a:xfrm>
            <a:off x="6260040" y="5967000"/>
            <a:ext cx="543240" cy="33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00000"/>
              </a:lnSpc>
            </a:pPr>
            <a:r>
              <a:rPr b="0" lang="en-GB" sz="1100" spc="-1" strike="noStrike">
                <a:solidFill>
                  <a:srgbClr val="808080"/>
                </a:solidFill>
                <a:highlight>
                  <a:srgbClr val="00ffff"/>
                </a:highlight>
                <a:latin typeface="Calibri"/>
                <a:ea typeface="DejaVu Sans"/>
              </a:rPr>
              <a:t>2020-11-19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92" name="CustomShape 5"/>
          <p:cNvSpPr/>
          <p:nvPr/>
        </p:nvSpPr>
        <p:spPr>
          <a:xfrm>
            <a:off x="1448280" y="548640"/>
            <a:ext cx="6483960" cy="33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H-ESC Product: H.106b AWARE – Automated detection of solar wind features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93" name="CustomShape 6"/>
          <p:cNvSpPr/>
          <p:nvPr/>
        </p:nvSpPr>
        <p:spPr>
          <a:xfrm>
            <a:off x="4978080" y="6139080"/>
            <a:ext cx="457200" cy="213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00000"/>
              </a:lnSpc>
            </a:pPr>
            <a:r>
              <a:rPr b="0" lang="en-GB" sz="1400" spc="-1" strike="noStrike">
                <a:solidFill>
                  <a:srgbClr val="595959"/>
                </a:solidFill>
                <a:highlight>
                  <a:srgbClr val="00ffff"/>
                </a:highlight>
                <a:latin typeface="Calibri"/>
                <a:ea typeface="DejaVu Sans"/>
              </a:rPr>
              <a:t>2020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94" name="CustomShape 7"/>
          <p:cNvSpPr/>
          <p:nvPr/>
        </p:nvSpPr>
        <p:spPr>
          <a:xfrm>
            <a:off x="7298640" y="1292400"/>
            <a:ext cx="205920" cy="45493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5" name="CustomShape 8"/>
          <p:cNvSpPr/>
          <p:nvPr/>
        </p:nvSpPr>
        <p:spPr>
          <a:xfrm>
            <a:off x="6480000" y="1152000"/>
            <a:ext cx="1295640" cy="481464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7E12E6F331BA408FFC28690E365FFB" ma:contentTypeVersion="1" ma:contentTypeDescription="Create a new document." ma:contentTypeScope="" ma:versionID="ec94519575fd50eb08d5923759726e29">
  <xsd:schema xmlns:xsd="http://www.w3.org/2001/XMLSchema" xmlns:xs="http://www.w3.org/2001/XMLSchema" xmlns:p="http://schemas.microsoft.com/office/2006/metadata/properties" xmlns:ns2="a71b8a04-ba8b-4f60-a12e-95272f83560b" targetNamespace="http://schemas.microsoft.com/office/2006/metadata/properties" ma:root="true" ma:fieldsID="b45b12884e1d007e6b4df8d2996c87a7" ns2:_="">
    <xsd:import namespace="a71b8a04-ba8b-4f60-a12e-95272f83560b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1b8a04-ba8b-4f60-a12e-95272f83560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E75529-F50E-4033-9234-08941637906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54FA5B-E61E-4E8C-8019-E9B0BA0932C8}">
  <ds:schemaRefs>
    <ds:schemaRef ds:uri="http://schemas.microsoft.com/office/2006/documentManagement/types"/>
    <ds:schemaRef ds:uri="http://purl.org/dc/elements/1.1/"/>
    <ds:schemaRef ds:uri="a71b8a04-ba8b-4f60-a12e-95272f83560b"/>
    <ds:schemaRef ds:uri="http://purl.org/dc/terms/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94BBB5D0-D159-47A1-887F-70F003BC36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1b8a04-ba8b-4f60-a12e-95272f8356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5450</TotalTime>
  <Application>LibreOffice/6.4.7.2$Linux_X86_64 LibreOffice_project/40$Build-2</Application>
  <Words>423</Words>
  <Paragraphs>114</Paragraphs>
  <Company>STFC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2019-04-17T08:28:40Z</dcterms:created>
  <dc:creator>Chris Perry</dc:creator>
  <dc:description/>
  <dc:language>en-GB</dc:language>
  <cp:lastModifiedBy/>
  <cp:lastPrinted>2019-04-23T08:30:59Z</cp:lastPrinted>
  <dcterms:modified xsi:type="dcterms:W3CDTF">2022-09-06T10:43:27Z</dcterms:modified>
  <cp:revision>153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ampaign_Dates">
    <vt:lpwstr>16th Nov 2020 to 23rd Nov 2020</vt:lpwstr>
  </property>
  <property fmtid="{D5CDD505-2E9C-101B-9397-08002B2CF9AE}" pid="4" name="Company">
    <vt:lpwstr>STFC</vt:lpwstr>
  </property>
  <property fmtid="{D5CDD505-2E9C-101B-9397-08002B2CF9AE}" pid="5" name="ContentTypeId">
    <vt:lpwstr>0x010100477E12E6F331BA408FFC28690E365FFB</vt:lpwstr>
  </property>
  <property fmtid="{D5CDD505-2E9C-101B-9397-08002B2CF9AE}" pid="6" name="HiddenSlides">
    <vt:i4>0</vt:i4>
  </property>
  <property fmtid="{D5CDD505-2E9C-101B-9397-08002B2CF9AE}" pid="7" name="HyperlinksChanged">
    <vt:bool>0</vt:bool>
  </property>
  <property fmtid="{D5CDD505-2E9C-101B-9397-08002B2CF9AE}" pid="8" name="LinksUpToDate">
    <vt:bool>0</vt:bool>
  </property>
  <property fmtid="{D5CDD505-2E9C-101B-9397-08002B2CF9AE}" pid="9" name="MMClips">
    <vt:i4>2</vt:i4>
  </property>
  <property fmtid="{D5CDD505-2E9C-101B-9397-08002B2CF9AE}" pid="10" name="Notes">
    <vt:i4>0</vt:i4>
  </property>
  <property fmtid="{D5CDD505-2E9C-101B-9397-08002B2CF9AE}" pid="11" name="PresentationFormat">
    <vt:lpwstr>On-screen Show (4:3)</vt:lpwstr>
  </property>
  <property fmtid="{D5CDD505-2E9C-101B-9397-08002B2CF9AE}" pid="12" name="ScaleCrop">
    <vt:bool>0</vt:bool>
  </property>
  <property fmtid="{D5CDD505-2E9C-101B-9397-08002B2CF9AE}" pid="13" name="ShareDoc">
    <vt:bool>0</vt:bool>
  </property>
  <property fmtid="{D5CDD505-2E9C-101B-9397-08002B2CF9AE}" pid="14" name="Slides">
    <vt:i4>13</vt:i4>
  </property>
</Properties>
</file>