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customXml/item1.xml" ContentType="application/xml"/>
  <Override PartName="/customXml/itemProps1.xml" ContentType="application/vnd.openxmlformats-officedocument.customXmlProperties+xml"/>
  <Override PartName="/customXml/item2.xml" ContentType="application/xml"/>
  <Override PartName="/customXml/_rels/item3.xml.rels" ContentType="application/vnd.openxmlformats-package.relationships+xml"/>
  <Override PartName="/customXml/_rels/item2.xml.rels" ContentType="application/vnd.openxmlformats-package.relationships+xml"/>
  <Override PartName="/customXml/_rels/item1.xml.rels" ContentType="application/vnd.openxmlformats-package.relationships+xml"/>
  <Override PartName="/customXml/itemProps2.xml" ContentType="application/vnd.openxmlformats-officedocument.customXmlProperties+xml"/>
  <Override PartName="/customXml/item3.xml" ContentType="application/xml"/>
  <Override PartName="/customXml/itemProps3.xml" ContentType="application/vnd.openxmlformats-officedocument.customXml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1.png" ContentType="image/png"/>
  <Override PartName="/ppt/media/image2.png" ContentType="image/png"/>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CustomShape 1"/>
          <p:cNvSpPr/>
          <p:nvPr/>
        </p:nvSpPr>
        <p:spPr>
          <a:xfrm>
            <a:off x="580320" y="670680"/>
            <a:ext cx="8045280" cy="392904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CustomShape 1"/>
          <p:cNvSpPr/>
          <p:nvPr/>
        </p:nvSpPr>
        <p:spPr>
          <a:xfrm>
            <a:off x="248760" y="221040"/>
            <a:ext cx="8791200" cy="155232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0" name="Picture 2" descr=""/>
          <p:cNvPicPr/>
          <p:nvPr/>
        </p:nvPicPr>
        <p:blipFill>
          <a:blip r:embed="rId1"/>
          <a:stretch/>
        </p:blipFill>
        <p:spPr>
          <a:xfrm>
            <a:off x="1019160" y="1646280"/>
            <a:ext cx="7828920" cy="3609360"/>
          </a:xfrm>
          <a:prstGeom prst="rect">
            <a:avLst/>
          </a:prstGeom>
          <a:ln>
            <a:noFill/>
          </a:ln>
        </p:spPr>
      </p:pic>
      <p:sp>
        <p:nvSpPr>
          <p:cNvPr id="41" name="CustomShape 1"/>
          <p:cNvSpPr/>
          <p:nvPr/>
        </p:nvSpPr>
        <p:spPr>
          <a:xfrm>
            <a:off x="2267640" y="4772160"/>
            <a:ext cx="935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2020-11-15</a:t>
            </a:r>
            <a:endParaRPr b="0" lang="en-US" sz="1400" spc="-1" strike="noStrike">
              <a:latin typeface="Arial"/>
            </a:endParaRPr>
          </a:p>
        </p:txBody>
      </p:sp>
      <p:sp>
        <p:nvSpPr>
          <p:cNvPr id="42" name="CustomShape 2"/>
          <p:cNvSpPr/>
          <p:nvPr/>
        </p:nvSpPr>
        <p:spPr>
          <a:xfrm>
            <a:off x="330588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2020-11-16</a:t>
            </a:r>
            <a:endParaRPr b="0" lang="en-US" sz="1400" spc="-1" strike="noStrike">
              <a:latin typeface="Arial"/>
            </a:endParaRPr>
          </a:p>
        </p:txBody>
      </p:sp>
      <p:sp>
        <p:nvSpPr>
          <p:cNvPr id="43" name="CustomShape 3"/>
          <p:cNvSpPr/>
          <p:nvPr/>
        </p:nvSpPr>
        <p:spPr>
          <a:xfrm>
            <a:off x="441648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2020-11-17</a:t>
            </a:r>
            <a:endParaRPr b="0" lang="en-US" sz="1400" spc="-1" strike="noStrike">
              <a:latin typeface="Arial"/>
            </a:endParaRPr>
          </a:p>
        </p:txBody>
      </p:sp>
      <p:sp>
        <p:nvSpPr>
          <p:cNvPr id="44" name="CustomShape 4"/>
          <p:cNvSpPr/>
          <p:nvPr/>
        </p:nvSpPr>
        <p:spPr>
          <a:xfrm>
            <a:off x="552672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2020-11-18</a:t>
            </a:r>
            <a:endParaRPr b="0" lang="en-US" sz="1400" spc="-1" strike="noStrike">
              <a:latin typeface="Arial"/>
            </a:endParaRPr>
          </a:p>
        </p:txBody>
      </p:sp>
      <p:sp>
        <p:nvSpPr>
          <p:cNvPr id="45" name="CustomShape 5"/>
          <p:cNvSpPr/>
          <p:nvPr/>
        </p:nvSpPr>
        <p:spPr>
          <a:xfrm>
            <a:off x="663696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2020-11-19</a:t>
            </a:r>
            <a:endParaRPr b="0" lang="en-US" sz="1400" spc="-1" strike="noStrike">
              <a:latin typeface="Arial"/>
            </a:endParaRPr>
          </a:p>
        </p:txBody>
      </p:sp>
      <p:sp>
        <p:nvSpPr>
          <p:cNvPr id="46" name="CustomShape 6"/>
          <p:cNvSpPr/>
          <p:nvPr/>
        </p:nvSpPr>
        <p:spPr>
          <a:xfrm>
            <a:off x="6372360" y="2160720"/>
            <a:ext cx="1079280" cy="230364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47" name="CustomShape 7"/>
          <p:cNvSpPr/>
          <p:nvPr/>
        </p:nvSpPr>
        <p:spPr>
          <a:xfrm>
            <a:off x="6372360" y="1628640"/>
            <a:ext cx="1124280" cy="43956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48" name="Line 8"/>
          <p:cNvSpPr/>
          <p:nvPr/>
        </p:nvSpPr>
        <p:spPr>
          <a:xfrm>
            <a:off x="6372000" y="2068920"/>
            <a:ext cx="0" cy="2539800"/>
          </a:xfrm>
          <a:prstGeom prst="line">
            <a:avLst/>
          </a:prstGeom>
          <a:ln w="28440">
            <a:solidFill>
              <a:srgbClr val="4a7ebb"/>
            </a:solidFill>
            <a:round/>
          </a:ln>
        </p:spPr>
        <p:style>
          <a:lnRef idx="1">
            <a:schemeClr val="accent1"/>
          </a:lnRef>
          <a:fillRef idx="0">
            <a:schemeClr val="accent1"/>
          </a:fillRef>
          <a:effectRef idx="0">
            <a:schemeClr val="accent1"/>
          </a:effectRef>
          <a:fontRef idx="minor"/>
        </p:style>
      </p:sp>
      <p:sp>
        <p:nvSpPr>
          <p:cNvPr id="49" name="CustomShape 9"/>
          <p:cNvSpPr/>
          <p:nvPr/>
        </p:nvSpPr>
        <p:spPr>
          <a:xfrm>
            <a:off x="1819440" y="548640"/>
            <a:ext cx="5741640" cy="333360"/>
          </a:xfrm>
          <a:prstGeom prst="rect">
            <a:avLst/>
          </a:prstGeom>
          <a:noFill/>
          <a:ln>
            <a:noFill/>
          </a:ln>
        </p:spPr>
        <p:style>
          <a:lnRef idx="0"/>
          <a:fillRef idx="0"/>
          <a:effectRef idx="0"/>
          <a:fontRef idx="minor"/>
        </p:style>
        <p:txBody>
          <a:bodyPr wrap="none" lIns="90000" rIns="90000" tIns="45000" bIns="45000">
            <a:spAutoFit/>
          </a:bodyPr>
          <a:p>
            <a:pPr algn="ctr">
              <a:lnSpc>
                <a:spcPct val="100000"/>
              </a:lnSpc>
            </a:pPr>
            <a:r>
              <a:rPr b="0" lang="en-GB" sz="1600" spc="-1" strike="noStrike">
                <a:solidFill>
                  <a:srgbClr val="000000"/>
                </a:solidFill>
                <a:latin typeface="Calibri"/>
                <a:ea typeface="DejaVu Sans"/>
              </a:rPr>
              <a:t>H-ESC Product: H.105a SEP/E – Near Earth Energetic Protons (GOES)</a:t>
            </a:r>
            <a:endParaRPr b="0" lang="en-US" sz="1600" spc="-1" strike="noStrike">
              <a:latin typeface="Arial"/>
            </a:endParaRPr>
          </a:p>
        </p:txBody>
      </p:sp>
      <p:sp>
        <p:nvSpPr>
          <p:cNvPr id="50" name="CustomShape 10"/>
          <p:cNvSpPr/>
          <p:nvPr/>
        </p:nvSpPr>
        <p:spPr>
          <a:xfrm>
            <a:off x="4416480" y="892440"/>
            <a:ext cx="4093920" cy="638640"/>
          </a:xfrm>
          <a:prstGeom prst="rect">
            <a:avLst/>
          </a:prstGeom>
          <a:ln>
            <a:round/>
          </a:ln>
        </p:spPr>
        <p:style>
          <a:lnRef idx="2">
            <a:schemeClr val="accent1"/>
          </a:lnRef>
          <a:fillRef idx="1">
            <a:schemeClr val="lt1"/>
          </a:fillRef>
          <a:effectRef idx="0">
            <a:schemeClr val="accent1"/>
          </a:effectRef>
          <a:fontRef idx="minor"/>
        </p:style>
        <p:txBody>
          <a:bodyPr lIns="90000" rIns="90000" tIns="45000" bIns="45000">
            <a:spAutoFit/>
          </a:bodyPr>
          <a:p>
            <a:pPr>
              <a:lnSpc>
                <a:spcPct val="100000"/>
              </a:lnSpc>
            </a:pPr>
            <a:r>
              <a:rPr b="0" lang="en-GB" sz="1800" spc="-1" strike="noStrike">
                <a:solidFill>
                  <a:srgbClr val="000000"/>
                </a:solidFill>
                <a:latin typeface="Calibri"/>
                <a:ea typeface="DejaVu Sans"/>
              </a:rPr>
              <a:t>Peak close to Extreme level then  declining within a few hours to Strong</a:t>
            </a:r>
            <a:endParaRPr b="0" lang="en-US" sz="1800" spc="-1" strike="noStrike">
              <a:latin typeface="Arial"/>
            </a:endParaRPr>
          </a:p>
        </p:txBody>
      </p:sp>
      <p:sp>
        <p:nvSpPr>
          <p:cNvPr id="51" name="CustomShape 11"/>
          <p:cNvSpPr/>
          <p:nvPr/>
        </p:nvSpPr>
        <p:spPr>
          <a:xfrm flipH="1">
            <a:off x="6371640" y="1538640"/>
            <a:ext cx="90720" cy="529920"/>
          </a:xfrm>
          <a:custGeom>
            <a:avLst/>
            <a:gdLst/>
            <a:ahLst/>
            <a:rect l="l" t="t" r="r" b="b"/>
            <a:pathLst>
              <a:path w="21600" h="21600">
                <a:moveTo>
                  <a:pt x="0" y="0"/>
                </a:moveTo>
                <a:lnTo>
                  <a:pt x="21600" y="21600"/>
                </a:lnTo>
              </a:path>
            </a:pathLst>
          </a:custGeom>
          <a:noFill/>
          <a:ln w="19080">
            <a:solidFill>
              <a:srgbClr val="4a7ebb"/>
            </a:solidFill>
            <a:round/>
            <a:tailEnd len="med" type="arrow" w="me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Picture 2" descr=""/>
          <p:cNvPicPr/>
          <p:nvPr/>
        </p:nvPicPr>
        <p:blipFill>
          <a:blip r:embed="rId1"/>
          <a:stretch/>
        </p:blipFill>
        <p:spPr>
          <a:xfrm>
            <a:off x="1135440" y="887400"/>
            <a:ext cx="6368400" cy="5489280"/>
          </a:xfrm>
          <a:prstGeom prst="rect">
            <a:avLst/>
          </a:prstGeom>
          <a:ln>
            <a:noFill/>
          </a:ln>
        </p:spPr>
      </p:pic>
      <p:sp>
        <p:nvSpPr>
          <p:cNvPr id="53" name="CustomShape 1"/>
          <p:cNvSpPr/>
          <p:nvPr/>
        </p:nvSpPr>
        <p:spPr>
          <a:xfrm>
            <a:off x="5593320" y="6191640"/>
            <a:ext cx="1943640" cy="272520"/>
          </a:xfrm>
          <a:prstGeom prst="rect">
            <a:avLst/>
          </a:prstGeom>
          <a:solidFill>
            <a:schemeClr val="bg1"/>
          </a:solidFill>
          <a:ln>
            <a:noFill/>
          </a:ln>
        </p:spPr>
        <p:style>
          <a:lnRef idx="0"/>
          <a:fillRef idx="0"/>
          <a:effectRef idx="0"/>
          <a:fontRef idx="minor"/>
        </p:style>
        <p:txBody>
          <a:bodyPr lIns="90000" rIns="90000" tIns="45000" bIns="45000">
            <a:spAutoFit/>
          </a:bodyPr>
          <a:p>
            <a:pPr>
              <a:lnSpc>
                <a:spcPct val="100000"/>
              </a:lnSpc>
            </a:pPr>
            <a:r>
              <a:rPr b="0" lang="en-GB" sz="1200" spc="-1" strike="noStrike">
                <a:solidFill>
                  <a:srgbClr val="595959"/>
                </a:solidFill>
                <a:highlight>
                  <a:srgbClr val="00ffff"/>
                </a:highlight>
                <a:latin typeface="Calibri"/>
                <a:ea typeface="DejaVu Sans"/>
              </a:rPr>
              <a:t>17 Nov 2020         13:28:49</a:t>
            </a:r>
            <a:endParaRPr b="0" lang="en-US" sz="1200" spc="-1" strike="noStrike">
              <a:latin typeface="Arial"/>
            </a:endParaRPr>
          </a:p>
        </p:txBody>
      </p:sp>
      <p:sp>
        <p:nvSpPr>
          <p:cNvPr id="54" name="CustomShape 2"/>
          <p:cNvSpPr/>
          <p:nvPr/>
        </p:nvSpPr>
        <p:spPr>
          <a:xfrm>
            <a:off x="6064200" y="5967000"/>
            <a:ext cx="543240" cy="33480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2020-11-18</a:t>
            </a:r>
            <a:endParaRPr b="0" lang="en-US" sz="1100" spc="-1" strike="noStrike">
              <a:latin typeface="Arial"/>
            </a:endParaRPr>
          </a:p>
        </p:txBody>
      </p:sp>
      <p:sp>
        <p:nvSpPr>
          <p:cNvPr id="55" name="CustomShape 3"/>
          <p:cNvSpPr/>
          <p:nvPr/>
        </p:nvSpPr>
        <p:spPr>
          <a:xfrm>
            <a:off x="4146840" y="5967000"/>
            <a:ext cx="543240" cy="33480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2020-11-17</a:t>
            </a:r>
            <a:endParaRPr b="0" lang="en-US" sz="1100" spc="-1" strike="noStrike">
              <a:latin typeface="Arial"/>
            </a:endParaRPr>
          </a:p>
        </p:txBody>
      </p:sp>
      <p:sp>
        <p:nvSpPr>
          <p:cNvPr id="56" name="CustomShape 4"/>
          <p:cNvSpPr/>
          <p:nvPr/>
        </p:nvSpPr>
        <p:spPr>
          <a:xfrm>
            <a:off x="2267640" y="5967000"/>
            <a:ext cx="543240" cy="33480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2020-11-16</a:t>
            </a:r>
            <a:endParaRPr b="0" lang="en-US" sz="1100" spc="-1" strike="noStrike">
              <a:latin typeface="Arial"/>
            </a:endParaRPr>
          </a:p>
        </p:txBody>
      </p:sp>
      <p:sp>
        <p:nvSpPr>
          <p:cNvPr id="57" name="CustomShape 5"/>
          <p:cNvSpPr/>
          <p:nvPr/>
        </p:nvSpPr>
        <p:spPr>
          <a:xfrm>
            <a:off x="1448280" y="548640"/>
            <a:ext cx="6483960" cy="33336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0" lang="en-GB" sz="1600" spc="-1" strike="noStrike">
                <a:solidFill>
                  <a:srgbClr val="000000"/>
                </a:solidFill>
                <a:latin typeface="Calibri"/>
                <a:ea typeface="DejaVu Sans"/>
              </a:rPr>
              <a:t>H-ESC Product: H.106b AWARE – Automated detection of solar wind features</a:t>
            </a:r>
            <a:endParaRPr b="0" lang="en-US" sz="1600" spc="-1" strike="noStrike">
              <a:latin typeface="Arial"/>
            </a:endParaRPr>
          </a:p>
        </p:txBody>
      </p:sp>
      <p:sp>
        <p:nvSpPr>
          <p:cNvPr id="58" name="CustomShape 6"/>
          <p:cNvSpPr/>
          <p:nvPr/>
        </p:nvSpPr>
        <p:spPr>
          <a:xfrm>
            <a:off x="4860000" y="6139080"/>
            <a:ext cx="45720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400" spc="-1" strike="noStrike">
                <a:solidFill>
                  <a:srgbClr val="595959"/>
                </a:solidFill>
                <a:highlight>
                  <a:srgbClr val="00ffff"/>
                </a:highlight>
                <a:latin typeface="Calibri"/>
                <a:ea typeface="DejaVu Sans"/>
              </a:rPr>
              <a:t>2020</a:t>
            </a:r>
            <a:endParaRPr b="0" lang="en-US" sz="1400" spc="-1" strike="noStrike">
              <a:latin typeface="Arial"/>
            </a:endParaRPr>
          </a:p>
        </p:txBody>
      </p:sp>
      <p:sp>
        <p:nvSpPr>
          <p:cNvPr id="59" name="CustomShape 7"/>
          <p:cNvSpPr/>
          <p:nvPr/>
        </p:nvSpPr>
        <p:spPr>
          <a:xfrm>
            <a:off x="6912000" y="1008000"/>
            <a:ext cx="863640" cy="518328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7E12E6F331BA408FFC28690E365FFB" ma:contentTypeVersion="1" ma:contentTypeDescription="Create a new document." ma:contentTypeScope="" ma:versionID="ec94519575fd50eb08d5923759726e29">
  <xsd:schema xmlns:xsd="http://www.w3.org/2001/XMLSchema" xmlns:xs="http://www.w3.org/2001/XMLSchema" xmlns:p="http://schemas.microsoft.com/office/2006/metadata/properties" xmlns:ns2="a71b8a04-ba8b-4f60-a12e-95272f83560b" targetNamespace="http://schemas.microsoft.com/office/2006/metadata/properties" ma:root="true" ma:fieldsID="b45b12884e1d007e6b4df8d2996c87a7" ns2:_="">
    <xsd:import namespace="a71b8a04-ba8b-4f60-a12e-95272f83560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b8a04-ba8b-4f60-a12e-95272f83560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E75529-F50E-4033-9234-089416379064}">
  <ds:schemaRefs>
    <ds:schemaRef ds:uri="http://schemas.microsoft.com/sharepoint/v3/contenttype/forms"/>
  </ds:schemaRefs>
</ds:datastoreItem>
</file>

<file path=customXml/itemProps2.xml><?xml version="1.0" encoding="utf-8"?>
<ds:datastoreItem xmlns:ds="http://schemas.openxmlformats.org/officeDocument/2006/customXml" ds:itemID="{1A54FA5B-E61E-4E8C-8019-E9B0BA0932C8}">
  <ds:schemaRefs>
    <ds:schemaRef ds:uri="http://schemas.microsoft.com/office/2006/documentManagement/types"/>
    <ds:schemaRef ds:uri="http://purl.org/dc/elements/1.1/"/>
    <ds:schemaRef ds:uri="a71b8a04-ba8b-4f60-a12e-95272f83560b"/>
    <ds:schemaRef ds:uri="http://purl.org/dc/terms/"/>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94BBB5D0-D159-47A1-887F-70F003BC36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b8a04-ba8b-4f60-a12e-95272f8356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5449</TotalTime>
  <Application>LibreOffice/6.4.7.2$Linux_X86_64 LibreOffice_project/40$Build-2</Application>
  <Words>423</Words>
  <Paragraphs>114</Paragraphs>
  <Company>STFC</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2019-04-17T08:28:40Z</dcterms:created>
  <dc:creator>Chris Perry</dc:creator>
  <dc:description/>
  <dc:language>en-GB</dc:language>
  <cp:lastModifiedBy/>
  <cp:lastPrinted>2019-04-23T08:30:59Z</cp:lastPrinted>
  <dcterms:modified xsi:type="dcterms:W3CDTF">2022-09-06T10:43:12Z</dcterms:modified>
  <cp:revision>151</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ampaign_Dates">
    <vt:lpwstr>16th Nov 2020 to 23rd Nov 2020</vt:lpwstr>
  </property>
  <property fmtid="{D5CDD505-2E9C-101B-9397-08002B2CF9AE}" pid="4" name="Company">
    <vt:lpwstr>STFC</vt:lpwstr>
  </property>
  <property fmtid="{D5CDD505-2E9C-101B-9397-08002B2CF9AE}" pid="5" name="ContentTypeId">
    <vt:lpwstr>0x010100477E12E6F331BA408FFC28690E365FFB</vt:lpwstr>
  </property>
  <property fmtid="{D5CDD505-2E9C-101B-9397-08002B2CF9AE}" pid="6" name="HiddenSlides">
    <vt:i4>0</vt:i4>
  </property>
  <property fmtid="{D5CDD505-2E9C-101B-9397-08002B2CF9AE}" pid="7" name="HyperlinksChanged">
    <vt:bool>0</vt:bool>
  </property>
  <property fmtid="{D5CDD505-2E9C-101B-9397-08002B2CF9AE}" pid="8" name="LinksUpToDate">
    <vt:bool>0</vt:bool>
  </property>
  <property fmtid="{D5CDD505-2E9C-101B-9397-08002B2CF9AE}" pid="9" name="MMClips">
    <vt:i4>2</vt:i4>
  </property>
  <property fmtid="{D5CDD505-2E9C-101B-9397-08002B2CF9AE}" pid="10" name="Notes">
    <vt:i4>0</vt:i4>
  </property>
  <property fmtid="{D5CDD505-2E9C-101B-9397-08002B2CF9AE}" pid="11" name="PresentationFormat">
    <vt:lpwstr>On-screen Show (4:3)</vt:lpwstr>
  </property>
  <property fmtid="{D5CDD505-2E9C-101B-9397-08002B2CF9AE}" pid="12" name="ScaleCrop">
    <vt:bool>0</vt:bool>
  </property>
  <property fmtid="{D5CDD505-2E9C-101B-9397-08002B2CF9AE}" pid="13" name="ShareDoc">
    <vt:bool>0</vt:bool>
  </property>
  <property fmtid="{D5CDD505-2E9C-101B-9397-08002B2CF9AE}" pid="14" name="Slides">
    <vt:i4>13</vt:i4>
  </property>
</Properties>
</file>