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_rels/.rels" ContentType="application/vnd.openxmlformats-package.relationships+xml"/>
  <Override PartName="/customXml/item1.xml" ContentType="application/xml"/>
  <Override PartName="/customXml/itemProps1.xml" ContentType="application/vnd.openxmlformats-officedocument.customXmlProperties+xml"/>
  <Override PartName="/customXml/item2.xml" ContentType="application/xml"/>
  <Override PartName="/customXml/_rels/item3.xml.rels" ContentType="application/vnd.openxmlformats-package.relationships+xml"/>
  <Override PartName="/customXml/_rels/item2.xml.rels" ContentType="application/vnd.openxmlformats-package.relationships+xml"/>
  <Override PartName="/customXml/_rels/item1.xml.rels" ContentType="application/vnd.openxmlformats-package.relationships+xml"/>
  <Override PartName="/customXml/itemProps2.xml" ContentType="application/vnd.openxmlformats-officedocument.customXmlProperties+xml"/>
  <Override PartName="/customXml/item3.xml" ContentType="application/xml"/>
  <Override PartName="/customXml/itemProps3.xml" ContentType="application/vnd.openxmlformats-officedocument.customXml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media/image1.png" ContentType="image/png"/>
  <Override PartName="/ppt/media/image2.png" ContentType="image/png"/>
  <Override PartName="/ppt/media/image3.png" ContentType="image/png"/>
  <Override PartName="/ppt/slides/slide1.xml" ContentType="application/vnd.openxmlformats-officedocument.presentationml.slide+xml"/>
  <Override PartName="/ppt/slides/_rels/slide4.xml.rels" ContentType="application/vnd.openxmlformats-package.relationships+xml"/>
  <Override PartName="/ppt/slides/_rels/slide1.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customXml" Target="../customXml/item1.xml"/><Relationship Id="rId5" Type="http://schemas.openxmlformats.org/officeDocument/2006/relationships/customXml" Target="../customXml/item2.xml"/><Relationship Id="rId6" Type="http://schemas.openxmlformats.org/officeDocument/2006/relationships/customXml" Target="../customXml/item3.xml"/><Relationship Id="rId7"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rIns="0" tIns="0" bIns="0">
            <a:normAutofit/>
          </a:bodyPr>
          <a:p>
            <a:endParaRPr b="0" lang="en-US" sz="3200" spc="-1" strike="noStrike">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rIns="0" tIns="0" bIns="0">
            <a:normAutofit/>
          </a:bodyPr>
          <a:p>
            <a:endParaRPr b="0" lang="en-US" sz="3200" spc="-1" strike="noStrike">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rIns="0" tIns="0" bIns="0">
            <a:normAutofit/>
          </a:bodyPr>
          <a:p>
            <a:endParaRPr b="0" lang="en-US" sz="3200" spc="-1" strike="noStrike">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rIns="0" tIns="0" bIns="0">
            <a:normAutofit/>
          </a:bodyPr>
          <a:p>
            <a:endParaRPr b="0" lang="en-US" sz="3200" spc="-1" strike="noStrike">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rIns="0" tIns="0" bIns="0">
            <a:normAutofit/>
          </a:bodyPr>
          <a:p>
            <a:endParaRPr b="0" lang="en-US" sz="3200" spc="-1" strike="noStrike">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rIns="0" tIns="0" bIns="0">
            <a:normAutofit/>
          </a:bodyPr>
          <a:p>
            <a:endParaRPr b="0" lang="en-US" sz="3200" spc="-1" strike="noStrike">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41" name="PlaceHolder 2"/>
          <p:cNvSpPr>
            <a:spLocks noGrp="1"/>
          </p:cNvSpPr>
          <p:nvPr>
            <p:ph type="subTitle"/>
          </p:nvPr>
        </p:nvSpPr>
        <p:spPr>
          <a:xfrm>
            <a:off x="457200" y="1604520"/>
            <a:ext cx="82292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43" name="PlaceHolder 2"/>
          <p:cNvSpPr>
            <a:spLocks noGrp="1"/>
          </p:cNvSpPr>
          <p:nvPr>
            <p:ph type="body"/>
          </p:nvPr>
        </p:nvSpPr>
        <p:spPr>
          <a:xfrm>
            <a:off x="457200" y="1604520"/>
            <a:ext cx="82292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45"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46"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457200" y="273600"/>
            <a:ext cx="82292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50"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51"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
        <p:nvSpPr>
          <p:cNvPr id="52"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54"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55"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56" name="PlaceHolder 4"/>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58"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59"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60" name="PlaceHolder 4"/>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62" name="PlaceHolder 2"/>
          <p:cNvSpPr>
            <a:spLocks noGrp="1"/>
          </p:cNvSpPr>
          <p:nvPr>
            <p:ph type="body"/>
          </p:nvPr>
        </p:nvSpPr>
        <p:spPr>
          <a:xfrm>
            <a:off x="457200" y="1604520"/>
            <a:ext cx="8229240" cy="1896840"/>
          </a:xfrm>
          <a:prstGeom prst="rect">
            <a:avLst/>
          </a:prstGeom>
        </p:spPr>
        <p:txBody>
          <a:bodyPr lIns="0" rIns="0" tIns="0" bIns="0">
            <a:normAutofit/>
          </a:bodyPr>
          <a:p>
            <a:endParaRPr b="0" lang="en-US" sz="3200" spc="-1" strike="noStrike">
              <a:latin typeface="Arial"/>
            </a:endParaRPr>
          </a:p>
        </p:txBody>
      </p:sp>
      <p:sp>
        <p:nvSpPr>
          <p:cNvPr id="63" name="PlaceHolder 3"/>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65"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66"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67"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
        <p:nvSpPr>
          <p:cNvPr id="68" name="PlaceHolder 5"/>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70" name="PlaceHolder 2"/>
          <p:cNvSpPr>
            <a:spLocks noGrp="1"/>
          </p:cNvSpPr>
          <p:nvPr>
            <p:ph type="body"/>
          </p:nvPr>
        </p:nvSpPr>
        <p:spPr>
          <a:xfrm>
            <a:off x="457200" y="1604520"/>
            <a:ext cx="2649600" cy="1896840"/>
          </a:xfrm>
          <a:prstGeom prst="rect">
            <a:avLst/>
          </a:prstGeom>
        </p:spPr>
        <p:txBody>
          <a:bodyPr lIns="0" rIns="0" tIns="0" bIns="0">
            <a:normAutofit/>
          </a:bodyPr>
          <a:p>
            <a:endParaRPr b="0" lang="en-US" sz="3200" spc="-1" strike="noStrike">
              <a:latin typeface="Arial"/>
            </a:endParaRPr>
          </a:p>
        </p:txBody>
      </p:sp>
      <p:sp>
        <p:nvSpPr>
          <p:cNvPr id="71" name="PlaceHolder 3"/>
          <p:cNvSpPr>
            <a:spLocks noGrp="1"/>
          </p:cNvSpPr>
          <p:nvPr>
            <p:ph type="body"/>
          </p:nvPr>
        </p:nvSpPr>
        <p:spPr>
          <a:xfrm>
            <a:off x="3239640" y="1604520"/>
            <a:ext cx="2649600" cy="1896840"/>
          </a:xfrm>
          <a:prstGeom prst="rect">
            <a:avLst/>
          </a:prstGeom>
        </p:spPr>
        <p:txBody>
          <a:bodyPr lIns="0" rIns="0" tIns="0" bIns="0">
            <a:normAutofit/>
          </a:bodyPr>
          <a:p>
            <a:endParaRPr b="0" lang="en-US" sz="3200" spc="-1" strike="noStrike">
              <a:latin typeface="Arial"/>
            </a:endParaRPr>
          </a:p>
        </p:txBody>
      </p:sp>
      <p:sp>
        <p:nvSpPr>
          <p:cNvPr id="72" name="PlaceHolder 4"/>
          <p:cNvSpPr>
            <a:spLocks noGrp="1"/>
          </p:cNvSpPr>
          <p:nvPr>
            <p:ph type="body"/>
          </p:nvPr>
        </p:nvSpPr>
        <p:spPr>
          <a:xfrm>
            <a:off x="6022080" y="1604520"/>
            <a:ext cx="2649600" cy="1896840"/>
          </a:xfrm>
          <a:prstGeom prst="rect">
            <a:avLst/>
          </a:prstGeom>
        </p:spPr>
        <p:txBody>
          <a:bodyPr lIns="0" rIns="0" tIns="0" bIns="0">
            <a:normAutofit/>
          </a:bodyPr>
          <a:p>
            <a:endParaRPr b="0" lang="en-US" sz="3200" spc="-1" strike="noStrike">
              <a:latin typeface="Arial"/>
            </a:endParaRPr>
          </a:p>
        </p:txBody>
      </p:sp>
      <p:sp>
        <p:nvSpPr>
          <p:cNvPr id="73" name="PlaceHolder 5"/>
          <p:cNvSpPr>
            <a:spLocks noGrp="1"/>
          </p:cNvSpPr>
          <p:nvPr>
            <p:ph type="body"/>
          </p:nvPr>
        </p:nvSpPr>
        <p:spPr>
          <a:xfrm>
            <a:off x="457200" y="3682080"/>
            <a:ext cx="2649600" cy="1896840"/>
          </a:xfrm>
          <a:prstGeom prst="rect">
            <a:avLst/>
          </a:prstGeom>
        </p:spPr>
        <p:txBody>
          <a:bodyPr lIns="0" rIns="0" tIns="0" bIns="0">
            <a:normAutofit/>
          </a:bodyPr>
          <a:p>
            <a:endParaRPr b="0" lang="en-US" sz="3200" spc="-1" strike="noStrike">
              <a:latin typeface="Arial"/>
            </a:endParaRPr>
          </a:p>
        </p:txBody>
      </p:sp>
      <p:sp>
        <p:nvSpPr>
          <p:cNvPr id="74" name="PlaceHolder 6"/>
          <p:cNvSpPr>
            <a:spLocks noGrp="1"/>
          </p:cNvSpPr>
          <p:nvPr>
            <p:ph type="body"/>
          </p:nvPr>
        </p:nvSpPr>
        <p:spPr>
          <a:xfrm>
            <a:off x="3239640" y="3682080"/>
            <a:ext cx="2649600" cy="1896840"/>
          </a:xfrm>
          <a:prstGeom prst="rect">
            <a:avLst/>
          </a:prstGeom>
        </p:spPr>
        <p:txBody>
          <a:bodyPr lIns="0" rIns="0" tIns="0" bIns="0">
            <a:normAutofit/>
          </a:bodyPr>
          <a:p>
            <a:endParaRPr b="0" lang="en-US" sz="3200" spc="-1" strike="noStrike">
              <a:latin typeface="Arial"/>
            </a:endParaRPr>
          </a:p>
        </p:txBody>
      </p:sp>
      <p:sp>
        <p:nvSpPr>
          <p:cNvPr id="75" name="PlaceHolder 7"/>
          <p:cNvSpPr>
            <a:spLocks noGrp="1"/>
          </p:cNvSpPr>
          <p:nvPr>
            <p:ph type="body"/>
          </p:nvPr>
        </p:nvSpPr>
        <p:spPr>
          <a:xfrm>
            <a:off x="6022080" y="3682080"/>
            <a:ext cx="26496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73600"/>
            <a:ext cx="8229240" cy="1144800"/>
          </a:xfrm>
          <a:prstGeom prst="rect">
            <a:avLst/>
          </a:prstGeom>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1" name="PlaceHolder 2"/>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4800"/>
          </a:xfrm>
          <a:prstGeom prst="rect">
            <a:avLst/>
          </a:prstGeom>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39" name="PlaceHolder 2"/>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CustomShape 1"/>
          <p:cNvSpPr/>
          <p:nvPr/>
        </p:nvSpPr>
        <p:spPr>
          <a:xfrm>
            <a:off x="580320" y="670680"/>
            <a:ext cx="8045280" cy="392904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2800" spc="-1" strike="noStrike">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b="0" lang="en-US" sz="28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 name="CustomShape 1"/>
          <p:cNvSpPr/>
          <p:nvPr/>
        </p:nvSpPr>
        <p:spPr>
          <a:xfrm>
            <a:off x="248760" y="221040"/>
            <a:ext cx="8791200" cy="155232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4800" spc="-1" strike="noStrike">
                <a:solidFill>
                  <a:srgbClr val="ff0000"/>
                </a:solidFill>
                <a:latin typeface="NotesEsa"/>
                <a:ea typeface="DejaVu Sans"/>
              </a:rPr>
              <a:t>Issue time of the data: </a:t>
            </a:r>
            <a:endParaRPr b="0" lang="en-US" sz="4800" spc="-1" strike="noStrike">
              <a:latin typeface="Arial"/>
            </a:endParaRPr>
          </a:p>
          <a:p>
            <a:pPr algn="just">
              <a:lnSpc>
                <a:spcPct val="100000"/>
              </a:lnSpc>
            </a:pPr>
            <a:r>
              <a:rPr b="0" lang="en-GB" sz="4800" spc="-1" strike="noStrike">
                <a:solidFill>
                  <a:srgbClr val="ff0000"/>
                </a:solidFill>
                <a:latin typeface="NotesEsa"/>
                <a:ea typeface="DejaVu Sans"/>
              </a:rPr>
              <a:t>	</a:t>
            </a:r>
            <a:r>
              <a:rPr b="0" lang="en-GB" sz="4800" spc="-1" strike="noStrike">
                <a:solidFill>
                  <a:srgbClr val="ff0000"/>
                </a:solidFill>
                <a:latin typeface="NotesEsa"/>
                <a:ea typeface="DejaVu Sans"/>
              </a:rPr>
              <a:t>YYYY – M1 – D3   UTC</a:t>
            </a:r>
            <a:endParaRPr b="0" lang="en-US" sz="48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8" name="Picture 2" descr=""/>
          <p:cNvPicPr/>
          <p:nvPr/>
        </p:nvPicPr>
        <p:blipFill>
          <a:blip r:embed="rId1"/>
          <a:stretch/>
        </p:blipFill>
        <p:spPr>
          <a:xfrm>
            <a:off x="1019160" y="1646280"/>
            <a:ext cx="7828560" cy="3609000"/>
          </a:xfrm>
          <a:prstGeom prst="rect">
            <a:avLst/>
          </a:prstGeom>
          <a:ln>
            <a:noFill/>
          </a:ln>
        </p:spPr>
      </p:pic>
      <p:sp>
        <p:nvSpPr>
          <p:cNvPr id="79" name="CustomShape 1"/>
          <p:cNvSpPr/>
          <p:nvPr/>
        </p:nvSpPr>
        <p:spPr>
          <a:xfrm>
            <a:off x="1819440" y="548640"/>
            <a:ext cx="5741280" cy="333000"/>
          </a:xfrm>
          <a:prstGeom prst="rect">
            <a:avLst/>
          </a:prstGeom>
          <a:noFill/>
          <a:ln>
            <a:noFill/>
          </a:ln>
        </p:spPr>
        <p:style>
          <a:lnRef idx="0"/>
          <a:fillRef idx="0"/>
          <a:effectRef idx="0"/>
          <a:fontRef idx="minor"/>
        </p:style>
        <p:txBody>
          <a:bodyPr wrap="none" lIns="90000" rIns="90000" tIns="45000" bIns="45000">
            <a:spAutoFit/>
          </a:bodyPr>
          <a:p>
            <a:pPr algn="ctr">
              <a:lnSpc>
                <a:spcPct val="100000"/>
              </a:lnSpc>
            </a:pPr>
            <a:r>
              <a:rPr b="0" lang="en-GB" sz="1600" spc="-1" strike="noStrike">
                <a:solidFill>
                  <a:srgbClr val="000000"/>
                </a:solidFill>
                <a:latin typeface="Calibri"/>
                <a:ea typeface="DejaVu Sans"/>
              </a:rPr>
              <a:t>H-ESC Product: H.105a SEP/E – Near Earth Energetic Protons (GOES)</a:t>
            </a:r>
            <a:endParaRPr b="0" lang="en-US" sz="1600" spc="-1" strike="noStrike">
              <a:latin typeface="Arial"/>
            </a:endParaRPr>
          </a:p>
        </p:txBody>
      </p:sp>
      <p:sp>
        <p:nvSpPr>
          <p:cNvPr id="80" name="CustomShape 2"/>
          <p:cNvSpPr/>
          <p:nvPr/>
        </p:nvSpPr>
        <p:spPr>
          <a:xfrm>
            <a:off x="2267640" y="4772160"/>
            <a:ext cx="934920" cy="21276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1" lang="en-GB" sz="1400" spc="-1" strike="noStrike">
                <a:solidFill>
                  <a:srgbClr val="595959"/>
                </a:solidFill>
                <a:highlight>
                  <a:srgbClr val="00ffff"/>
                </a:highlight>
                <a:latin typeface="Calibri"/>
                <a:ea typeface="DejaVu Sans"/>
              </a:rPr>
              <a:t>2020-11-15</a:t>
            </a:r>
            <a:endParaRPr b="0" lang="en-US" sz="1400" spc="-1" strike="noStrike">
              <a:latin typeface="Arial"/>
            </a:endParaRPr>
          </a:p>
        </p:txBody>
      </p:sp>
      <p:sp>
        <p:nvSpPr>
          <p:cNvPr id="81" name="CustomShape 3"/>
          <p:cNvSpPr/>
          <p:nvPr/>
        </p:nvSpPr>
        <p:spPr>
          <a:xfrm>
            <a:off x="3305880" y="4772160"/>
            <a:ext cx="1006920" cy="21276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1" lang="en-GB" sz="1400" spc="-1" strike="noStrike">
                <a:solidFill>
                  <a:srgbClr val="595959"/>
                </a:solidFill>
                <a:highlight>
                  <a:srgbClr val="00ffff"/>
                </a:highlight>
                <a:latin typeface="Calibri"/>
                <a:ea typeface="DejaVu Sans"/>
              </a:rPr>
              <a:t>2020-11-16</a:t>
            </a:r>
            <a:endParaRPr b="0" lang="en-US" sz="1400" spc="-1" strike="noStrike">
              <a:latin typeface="Arial"/>
            </a:endParaRPr>
          </a:p>
        </p:txBody>
      </p:sp>
      <p:sp>
        <p:nvSpPr>
          <p:cNvPr id="82" name="CustomShape 4"/>
          <p:cNvSpPr/>
          <p:nvPr/>
        </p:nvSpPr>
        <p:spPr>
          <a:xfrm>
            <a:off x="4416480" y="4772160"/>
            <a:ext cx="1006920" cy="21276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1" lang="en-GB" sz="1400" spc="-1" strike="noStrike">
                <a:solidFill>
                  <a:srgbClr val="595959"/>
                </a:solidFill>
                <a:highlight>
                  <a:srgbClr val="00ffff"/>
                </a:highlight>
                <a:latin typeface="Calibri"/>
                <a:ea typeface="DejaVu Sans"/>
              </a:rPr>
              <a:t>2020-11-17</a:t>
            </a:r>
            <a:endParaRPr b="0" lang="en-US" sz="1400" spc="-1" strike="noStrike">
              <a:latin typeface="Arial"/>
            </a:endParaRPr>
          </a:p>
        </p:txBody>
      </p:sp>
      <p:sp>
        <p:nvSpPr>
          <p:cNvPr id="83" name="CustomShape 5"/>
          <p:cNvSpPr/>
          <p:nvPr/>
        </p:nvSpPr>
        <p:spPr>
          <a:xfrm>
            <a:off x="5526720" y="4772160"/>
            <a:ext cx="1006920" cy="21276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1" lang="en-GB" sz="1400" spc="-1" strike="noStrike">
                <a:solidFill>
                  <a:srgbClr val="595959"/>
                </a:solidFill>
                <a:highlight>
                  <a:srgbClr val="00ffff"/>
                </a:highlight>
                <a:latin typeface="Calibri"/>
                <a:ea typeface="DejaVu Sans"/>
              </a:rPr>
              <a:t>2020-11-18</a:t>
            </a:r>
            <a:endParaRPr b="0" lang="en-US" sz="1400" spc="-1" strike="noStrike">
              <a:latin typeface="Arial"/>
            </a:endParaRPr>
          </a:p>
        </p:txBody>
      </p:sp>
      <p:sp>
        <p:nvSpPr>
          <p:cNvPr id="84" name="CustomShape 6"/>
          <p:cNvSpPr/>
          <p:nvPr/>
        </p:nvSpPr>
        <p:spPr>
          <a:xfrm>
            <a:off x="6636960" y="4772160"/>
            <a:ext cx="1006920" cy="21276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1" lang="en-GB" sz="1400" spc="-1" strike="noStrike">
                <a:solidFill>
                  <a:srgbClr val="595959"/>
                </a:solidFill>
                <a:highlight>
                  <a:srgbClr val="00ffff"/>
                </a:highlight>
                <a:latin typeface="Calibri"/>
                <a:ea typeface="DejaVu Sans"/>
              </a:rPr>
              <a:t>2020-11-19</a:t>
            </a:r>
            <a:endParaRPr b="0" lang="en-US" sz="1400" spc="-1" strike="noStrike">
              <a:latin typeface="Arial"/>
            </a:endParaRPr>
          </a:p>
        </p:txBody>
      </p:sp>
      <p:sp>
        <p:nvSpPr>
          <p:cNvPr id="85" name="CustomShape 7"/>
          <p:cNvSpPr/>
          <p:nvPr/>
        </p:nvSpPr>
        <p:spPr>
          <a:xfrm>
            <a:off x="6030720" y="2160720"/>
            <a:ext cx="1420560" cy="2303280"/>
          </a:xfrm>
          <a:prstGeom prst="rect">
            <a:avLst/>
          </a:prstGeom>
          <a:solidFill>
            <a:schemeClr val="bg1"/>
          </a:solidFill>
          <a:ln>
            <a:solidFill>
              <a:schemeClr val="bg1"/>
            </a:solidFill>
            <a:round/>
          </a:ln>
        </p:spPr>
        <p:style>
          <a:lnRef idx="2">
            <a:schemeClr val="accent1">
              <a:shade val="50000"/>
            </a:schemeClr>
          </a:lnRef>
          <a:fillRef idx="1">
            <a:schemeClr val="accent1"/>
          </a:fillRef>
          <a:effectRef idx="0">
            <a:schemeClr val="accent1"/>
          </a:effectRef>
          <a:fontRef idx="minor"/>
        </p:style>
      </p:sp>
      <p:sp>
        <p:nvSpPr>
          <p:cNvPr id="86" name="CustomShape 8"/>
          <p:cNvSpPr/>
          <p:nvPr/>
        </p:nvSpPr>
        <p:spPr>
          <a:xfrm>
            <a:off x="6012000" y="1628640"/>
            <a:ext cx="1483920" cy="439200"/>
          </a:xfrm>
          <a:prstGeom prst="rect">
            <a:avLst/>
          </a:prstGeom>
          <a:solidFill>
            <a:schemeClr val="bg1"/>
          </a:solidFill>
          <a:ln>
            <a:solidFill>
              <a:schemeClr val="bg1"/>
            </a:solidFill>
            <a:round/>
          </a:ln>
        </p:spPr>
        <p:style>
          <a:lnRef idx="2">
            <a:schemeClr val="accent1">
              <a:shade val="50000"/>
            </a:schemeClr>
          </a:lnRef>
          <a:fillRef idx="1">
            <a:schemeClr val="accent1"/>
          </a:fillRef>
          <a:effectRef idx="0">
            <a:schemeClr val="accent1"/>
          </a:effectRef>
          <a:fontRef idx="minor"/>
        </p:style>
      </p:sp>
      <p:sp>
        <p:nvSpPr>
          <p:cNvPr id="87" name="Line 9"/>
          <p:cNvSpPr/>
          <p:nvPr/>
        </p:nvSpPr>
        <p:spPr>
          <a:xfrm>
            <a:off x="5868000" y="2068920"/>
            <a:ext cx="0" cy="2539800"/>
          </a:xfrm>
          <a:prstGeom prst="line">
            <a:avLst/>
          </a:prstGeom>
          <a:ln w="28440">
            <a:solidFill>
              <a:srgbClr val="4a7ebb"/>
            </a:solidFill>
            <a:round/>
          </a:ln>
        </p:spPr>
        <p:style>
          <a:lnRef idx="1">
            <a:schemeClr val="accent1"/>
          </a:lnRef>
          <a:fillRef idx="0">
            <a:schemeClr val="accent1"/>
          </a:fillRef>
          <a:effectRef idx="0">
            <a:schemeClr val="accent1"/>
          </a:effectRef>
          <a:fontRef idx="minor"/>
        </p:style>
      </p:sp>
      <p:sp>
        <p:nvSpPr>
          <p:cNvPr id="88" name="CustomShape 10"/>
          <p:cNvSpPr/>
          <p:nvPr/>
        </p:nvSpPr>
        <p:spPr>
          <a:xfrm>
            <a:off x="2555640" y="1218960"/>
            <a:ext cx="3815280" cy="363960"/>
          </a:xfrm>
          <a:prstGeom prst="rect">
            <a:avLst/>
          </a:prstGeom>
          <a:ln>
            <a:round/>
          </a:ln>
        </p:spPr>
        <p:style>
          <a:lnRef idx="2">
            <a:schemeClr val="accent1"/>
          </a:lnRef>
          <a:fillRef idx="1">
            <a:schemeClr val="lt1"/>
          </a:fillRef>
          <a:effectRef idx="0">
            <a:schemeClr val="accent1"/>
          </a:effectRef>
          <a:fontRef idx="minor"/>
        </p:style>
        <p:txBody>
          <a:bodyPr lIns="90000" rIns="90000" tIns="45000" bIns="45000">
            <a:spAutoFit/>
          </a:bodyPr>
          <a:p>
            <a:pPr>
              <a:lnSpc>
                <a:spcPct val="100000"/>
              </a:lnSpc>
            </a:pPr>
            <a:r>
              <a:rPr b="0" lang="en-GB" sz="1800" spc="-1" strike="noStrike">
                <a:solidFill>
                  <a:srgbClr val="000000"/>
                </a:solidFill>
                <a:latin typeface="Calibri"/>
                <a:ea typeface="DejaVu Sans"/>
              </a:rPr>
              <a:t>Increase linked to arrival of 2</a:t>
            </a:r>
            <a:r>
              <a:rPr b="0" lang="en-GB" sz="1800" spc="-1" strike="noStrike" baseline="30000">
                <a:solidFill>
                  <a:srgbClr val="000000"/>
                </a:solidFill>
                <a:latin typeface="Calibri"/>
                <a:ea typeface="DejaVu Sans"/>
              </a:rPr>
              <a:t>nd</a:t>
            </a:r>
            <a:r>
              <a:rPr b="0" lang="en-GB" sz="1800" spc="-1" strike="noStrike">
                <a:solidFill>
                  <a:srgbClr val="000000"/>
                </a:solidFill>
                <a:latin typeface="Calibri"/>
                <a:ea typeface="DejaVu Sans"/>
              </a:rPr>
              <a:t> CME</a:t>
            </a:r>
            <a:endParaRPr b="0" lang="en-US" sz="1800" spc="-1" strike="noStrike">
              <a:latin typeface="Arial"/>
            </a:endParaRPr>
          </a:p>
        </p:txBody>
      </p:sp>
      <p:sp>
        <p:nvSpPr>
          <p:cNvPr id="89" name="CustomShape 11"/>
          <p:cNvSpPr/>
          <p:nvPr/>
        </p:nvSpPr>
        <p:spPr>
          <a:xfrm>
            <a:off x="5697720" y="1646280"/>
            <a:ext cx="169200" cy="201600"/>
          </a:xfrm>
          <a:custGeom>
            <a:avLst/>
            <a:gdLst/>
            <a:ahLst/>
            <a:rect l="l" t="t" r="r" b="b"/>
            <a:pathLst>
              <a:path w="21600" h="21600">
                <a:moveTo>
                  <a:pt x="0" y="0"/>
                </a:moveTo>
                <a:lnTo>
                  <a:pt x="21600" y="21600"/>
                </a:lnTo>
              </a:path>
            </a:pathLst>
          </a:custGeom>
          <a:noFill/>
          <a:ln w="19080">
            <a:solidFill>
              <a:srgbClr val="4a7ebb"/>
            </a:solidFill>
            <a:round/>
            <a:tailEnd len="med" type="arrow" w="med"/>
          </a:ln>
        </p:spPr>
        <p:style>
          <a:lnRef idx="1">
            <a:schemeClr val="accent1"/>
          </a:lnRef>
          <a:fillRef idx="0">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0" name="Picture 2" descr=""/>
          <p:cNvPicPr/>
          <p:nvPr/>
        </p:nvPicPr>
        <p:blipFill>
          <a:blip r:embed="rId1"/>
          <a:stretch/>
        </p:blipFill>
        <p:spPr>
          <a:xfrm>
            <a:off x="1259280" y="898200"/>
            <a:ext cx="6408000" cy="5488920"/>
          </a:xfrm>
          <a:prstGeom prst="rect">
            <a:avLst/>
          </a:prstGeom>
          <a:ln>
            <a:noFill/>
          </a:ln>
        </p:spPr>
      </p:pic>
      <p:sp>
        <p:nvSpPr>
          <p:cNvPr id="91" name="CustomShape 1"/>
          <p:cNvSpPr/>
          <p:nvPr/>
        </p:nvSpPr>
        <p:spPr>
          <a:xfrm>
            <a:off x="5895000" y="6192360"/>
            <a:ext cx="1943280" cy="272160"/>
          </a:xfrm>
          <a:prstGeom prst="rect">
            <a:avLst/>
          </a:prstGeom>
          <a:solidFill>
            <a:schemeClr val="bg1"/>
          </a:solidFill>
          <a:ln>
            <a:noFill/>
          </a:ln>
        </p:spPr>
        <p:style>
          <a:lnRef idx="0"/>
          <a:fillRef idx="0"/>
          <a:effectRef idx="0"/>
          <a:fontRef idx="minor"/>
        </p:style>
        <p:txBody>
          <a:bodyPr lIns="90000" rIns="90000" tIns="45000" bIns="45000">
            <a:spAutoFit/>
          </a:bodyPr>
          <a:p>
            <a:pPr>
              <a:lnSpc>
                <a:spcPct val="100000"/>
              </a:lnSpc>
            </a:pPr>
            <a:r>
              <a:rPr b="0" lang="en-GB" sz="1200" spc="-1" strike="noStrike">
                <a:solidFill>
                  <a:srgbClr val="595959"/>
                </a:solidFill>
                <a:highlight>
                  <a:srgbClr val="00ffff"/>
                </a:highlight>
                <a:latin typeface="Calibri"/>
                <a:ea typeface="DejaVu Sans"/>
              </a:rPr>
              <a:t>17 Nov 2020          </a:t>
            </a:r>
            <a:endParaRPr b="0" lang="en-US" sz="1200" spc="-1" strike="noStrike">
              <a:latin typeface="Arial"/>
            </a:endParaRPr>
          </a:p>
        </p:txBody>
      </p:sp>
      <p:sp>
        <p:nvSpPr>
          <p:cNvPr id="92" name="CustomShape 2"/>
          <p:cNvSpPr/>
          <p:nvPr/>
        </p:nvSpPr>
        <p:spPr>
          <a:xfrm>
            <a:off x="5389920" y="5968800"/>
            <a:ext cx="542880" cy="50184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0" lang="en-GB" sz="1100" spc="-1" strike="noStrike">
                <a:solidFill>
                  <a:srgbClr val="808080"/>
                </a:solidFill>
                <a:highlight>
                  <a:srgbClr val="00ffff"/>
                </a:highlight>
                <a:latin typeface="Calibri"/>
                <a:ea typeface="DejaVu Sans"/>
              </a:rPr>
              <a:t>2020-11-17 </a:t>
            </a:r>
            <a:endParaRPr b="0" lang="en-US" sz="1100" spc="-1" strike="noStrike">
              <a:latin typeface="Arial"/>
            </a:endParaRPr>
          </a:p>
          <a:p>
            <a:pPr algn="ctr">
              <a:lnSpc>
                <a:spcPct val="100000"/>
              </a:lnSpc>
            </a:pPr>
            <a:endParaRPr b="0" lang="en-US" sz="1100" spc="-1" strike="noStrike">
              <a:latin typeface="Arial"/>
            </a:endParaRPr>
          </a:p>
        </p:txBody>
      </p:sp>
      <p:sp>
        <p:nvSpPr>
          <p:cNvPr id="93" name="CustomShape 3"/>
          <p:cNvSpPr/>
          <p:nvPr/>
        </p:nvSpPr>
        <p:spPr>
          <a:xfrm>
            <a:off x="7232760" y="5968800"/>
            <a:ext cx="542880" cy="33444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0" lang="en-GB" sz="1100" spc="-1" strike="noStrike">
                <a:solidFill>
                  <a:srgbClr val="808080"/>
                </a:solidFill>
                <a:highlight>
                  <a:srgbClr val="00ffff"/>
                </a:highlight>
                <a:latin typeface="Calibri"/>
                <a:ea typeface="DejaVu Sans"/>
              </a:rPr>
              <a:t>2020-11-18</a:t>
            </a:r>
            <a:endParaRPr b="0" lang="en-US" sz="1100" spc="-1" strike="noStrike">
              <a:latin typeface="Arial"/>
            </a:endParaRPr>
          </a:p>
        </p:txBody>
      </p:sp>
      <p:sp>
        <p:nvSpPr>
          <p:cNvPr id="94" name="CustomShape 4"/>
          <p:cNvSpPr/>
          <p:nvPr/>
        </p:nvSpPr>
        <p:spPr>
          <a:xfrm>
            <a:off x="3518640" y="5968800"/>
            <a:ext cx="542880" cy="33444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0" lang="en-GB" sz="1100" spc="-1" strike="noStrike">
                <a:solidFill>
                  <a:srgbClr val="808080"/>
                </a:solidFill>
                <a:highlight>
                  <a:srgbClr val="00ffff"/>
                </a:highlight>
                <a:latin typeface="Calibri"/>
                <a:ea typeface="DejaVu Sans"/>
              </a:rPr>
              <a:t>2020-11-16</a:t>
            </a:r>
            <a:endParaRPr b="0" lang="en-US" sz="1100" spc="-1" strike="noStrike">
              <a:latin typeface="Arial"/>
            </a:endParaRPr>
          </a:p>
        </p:txBody>
      </p:sp>
      <p:sp>
        <p:nvSpPr>
          <p:cNvPr id="95" name="CustomShape 5"/>
          <p:cNvSpPr/>
          <p:nvPr/>
        </p:nvSpPr>
        <p:spPr>
          <a:xfrm>
            <a:off x="1627560" y="5968800"/>
            <a:ext cx="542880" cy="33444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0" lang="en-GB" sz="1100" spc="-1" strike="noStrike">
                <a:solidFill>
                  <a:srgbClr val="808080"/>
                </a:solidFill>
                <a:highlight>
                  <a:srgbClr val="00ffff"/>
                </a:highlight>
                <a:latin typeface="Calibri"/>
                <a:ea typeface="DejaVu Sans"/>
              </a:rPr>
              <a:t>2020-11-15</a:t>
            </a:r>
            <a:endParaRPr b="0" lang="en-US" sz="1100" spc="-1" strike="noStrike">
              <a:latin typeface="Arial"/>
            </a:endParaRPr>
          </a:p>
        </p:txBody>
      </p:sp>
      <p:sp>
        <p:nvSpPr>
          <p:cNvPr id="96" name="CustomShape 6"/>
          <p:cNvSpPr/>
          <p:nvPr/>
        </p:nvSpPr>
        <p:spPr>
          <a:xfrm>
            <a:off x="1448280" y="548640"/>
            <a:ext cx="6483600" cy="333000"/>
          </a:xfrm>
          <a:prstGeom prst="rect">
            <a:avLst/>
          </a:prstGeom>
          <a:noFill/>
          <a:ln>
            <a:noFill/>
          </a:ln>
        </p:spPr>
        <p:style>
          <a:lnRef idx="0"/>
          <a:fillRef idx="0"/>
          <a:effectRef idx="0"/>
          <a:fontRef idx="minor"/>
        </p:style>
        <p:txBody>
          <a:bodyPr wrap="none" lIns="90000" rIns="90000" tIns="45000" bIns="45000">
            <a:spAutoFit/>
          </a:bodyPr>
          <a:p>
            <a:pPr>
              <a:lnSpc>
                <a:spcPct val="100000"/>
              </a:lnSpc>
            </a:pPr>
            <a:r>
              <a:rPr b="0" lang="en-GB" sz="1600" spc="-1" strike="noStrike">
                <a:solidFill>
                  <a:srgbClr val="000000"/>
                </a:solidFill>
                <a:latin typeface="Calibri"/>
                <a:ea typeface="DejaVu Sans"/>
              </a:rPr>
              <a:t>H-ESC Product: H.106b AWARE – Automated detection of solar wind features</a:t>
            </a:r>
            <a:endParaRPr b="0" lang="en-US" sz="1600" spc="-1" strike="noStrike">
              <a:latin typeface="Arial"/>
            </a:endParaRPr>
          </a:p>
        </p:txBody>
      </p:sp>
      <p:sp>
        <p:nvSpPr>
          <p:cNvPr id="97" name="CustomShape 7"/>
          <p:cNvSpPr/>
          <p:nvPr/>
        </p:nvSpPr>
        <p:spPr>
          <a:xfrm>
            <a:off x="4136760" y="1424520"/>
            <a:ext cx="3049920" cy="302760"/>
          </a:xfrm>
          <a:prstGeom prst="rect">
            <a:avLst/>
          </a:prstGeom>
          <a:ln>
            <a:round/>
          </a:ln>
        </p:spPr>
        <p:style>
          <a:lnRef idx="2">
            <a:schemeClr val="accent1"/>
          </a:lnRef>
          <a:fillRef idx="1">
            <a:schemeClr val="lt1"/>
          </a:fillRef>
          <a:effectRef idx="0">
            <a:schemeClr val="accent1"/>
          </a:effectRef>
          <a:fontRef idx="minor"/>
        </p:style>
        <p:txBody>
          <a:bodyPr lIns="90000" rIns="90000" tIns="45000" bIns="45000">
            <a:spAutoFit/>
          </a:bodyPr>
          <a:p>
            <a:pPr>
              <a:lnSpc>
                <a:spcPct val="100000"/>
              </a:lnSpc>
            </a:pPr>
            <a:r>
              <a:rPr b="0" lang="en-GB" sz="1400" spc="-1" strike="noStrike">
                <a:solidFill>
                  <a:srgbClr val="000000"/>
                </a:solidFill>
                <a:latin typeface="Calibri"/>
                <a:ea typeface="DejaVu Sans"/>
              </a:rPr>
              <a:t>Shock detection </a:t>
            </a:r>
            <a:r>
              <a:rPr b="0" lang="en-GB" sz="1400" spc="-1" strike="noStrike">
                <a:solidFill>
                  <a:srgbClr val="000000"/>
                </a:solidFill>
                <a:highlight>
                  <a:srgbClr val="00ffff"/>
                </a:highlight>
                <a:latin typeface="Calibri"/>
                <a:ea typeface="DejaVu Sans"/>
              </a:rPr>
              <a:t>2020-11-17T22:29:00Z</a:t>
            </a:r>
            <a:endParaRPr b="0" lang="en-US" sz="1400" spc="-1" strike="noStrike">
              <a:latin typeface="Arial"/>
            </a:endParaRPr>
          </a:p>
        </p:txBody>
      </p:sp>
      <p:sp>
        <p:nvSpPr>
          <p:cNvPr id="98" name="CustomShape 8"/>
          <p:cNvSpPr/>
          <p:nvPr/>
        </p:nvSpPr>
        <p:spPr>
          <a:xfrm>
            <a:off x="7187400" y="1622160"/>
            <a:ext cx="191880" cy="149760"/>
          </a:xfrm>
          <a:custGeom>
            <a:avLst/>
            <a:gdLst/>
            <a:ahLst/>
            <a:rect l="l" t="t" r="r" b="b"/>
            <a:pathLst>
              <a:path w="21600" h="21600">
                <a:moveTo>
                  <a:pt x="0" y="0"/>
                </a:moveTo>
                <a:lnTo>
                  <a:pt x="21600" y="21600"/>
                </a:lnTo>
              </a:path>
            </a:pathLst>
          </a:custGeom>
          <a:noFill/>
          <a:ln w="19080">
            <a:solidFill>
              <a:srgbClr val="4a7ebb"/>
            </a:solidFill>
            <a:round/>
            <a:tailEnd len="med" type="arrow" w="med"/>
          </a:ln>
        </p:spPr>
        <p:style>
          <a:lnRef idx="1">
            <a:schemeClr val="accent1"/>
          </a:lnRef>
          <a:fillRef idx="0">
            <a:schemeClr val="accent1"/>
          </a:fillRef>
          <a:effectRef idx="0">
            <a:schemeClr val="accent1"/>
          </a:effectRef>
          <a:fontRef idx="minor"/>
        </p:style>
      </p:sp>
      <p:sp>
        <p:nvSpPr>
          <p:cNvPr id="99" name="CustomShape 9"/>
          <p:cNvSpPr/>
          <p:nvPr/>
        </p:nvSpPr>
        <p:spPr>
          <a:xfrm>
            <a:off x="4988160" y="6139080"/>
            <a:ext cx="456840" cy="21276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0" lang="en-GB" sz="1400" spc="-1" strike="noStrike">
                <a:solidFill>
                  <a:srgbClr val="595959"/>
                </a:solidFill>
                <a:highlight>
                  <a:srgbClr val="00ffff"/>
                </a:highlight>
                <a:latin typeface="Calibri"/>
                <a:ea typeface="DejaVu Sans"/>
              </a:rPr>
              <a:t>2020</a:t>
            </a:r>
            <a:endParaRPr b="0" lang="en-US" sz="1400" spc="-1" strike="noStrike">
              <a:latin typeface="Arial"/>
            </a:endParaRPr>
          </a:p>
        </p:txBody>
      </p:sp>
      <p:sp>
        <p:nvSpPr>
          <p:cNvPr id="100" name="CustomShape 10"/>
          <p:cNvSpPr/>
          <p:nvPr/>
        </p:nvSpPr>
        <p:spPr>
          <a:xfrm>
            <a:off x="7395120" y="3087000"/>
            <a:ext cx="108720" cy="52920"/>
          </a:xfrm>
          <a:custGeom>
            <a:avLst/>
            <a:gdLst/>
            <a:ahLst/>
            <a:rect l="l" t="t" r="r" b="b"/>
            <a:pathLst>
              <a:path w="124287" h="54091">
                <a:moveTo>
                  <a:pt x="0" y="54091"/>
                </a:moveTo>
                <a:cubicBezTo>
                  <a:pt x="23674" y="48173"/>
                  <a:pt x="47479" y="42757"/>
                  <a:pt x="71021" y="36336"/>
                </a:cubicBezTo>
                <a:cubicBezTo>
                  <a:pt x="80049" y="33874"/>
                  <a:pt x="91037" y="34075"/>
                  <a:pt x="97654" y="27458"/>
                </a:cubicBezTo>
                <a:cubicBezTo>
                  <a:pt x="104271" y="20841"/>
                  <a:pt x="98746" y="6016"/>
                  <a:pt x="106532" y="825"/>
                </a:cubicBezTo>
                <a:cubicBezTo>
                  <a:pt x="112038" y="-2845"/>
                  <a:pt x="118369" y="6744"/>
                  <a:pt x="124287" y="9703"/>
                </a:cubicBezTo>
              </a:path>
            </a:pathLst>
          </a:custGeom>
          <a:noFill/>
          <a:ln>
            <a:solidFill>
              <a:schemeClr val="tx1"/>
            </a:solidFill>
            <a:round/>
          </a:ln>
        </p:spPr>
        <p:style>
          <a:lnRef idx="2">
            <a:schemeClr val="accent1">
              <a:shade val="50000"/>
            </a:schemeClr>
          </a:lnRef>
          <a:fillRef idx="1">
            <a:schemeClr val="accent1"/>
          </a:fillRef>
          <a:effectRef idx="0">
            <a:schemeClr val="accent1"/>
          </a:effectRef>
          <a:fontRef idx="minor"/>
        </p:style>
      </p:sp>
      <p:pic>
        <p:nvPicPr>
          <p:cNvPr id="101" name="Picture 2" descr=""/>
          <p:cNvPicPr/>
          <p:nvPr/>
        </p:nvPicPr>
        <p:blipFill>
          <a:blip r:embed="rId2"/>
          <a:stretch/>
        </p:blipFill>
        <p:spPr>
          <a:xfrm>
            <a:off x="7404120" y="3238200"/>
            <a:ext cx="149760" cy="451800"/>
          </a:xfrm>
          <a:prstGeom prst="rect">
            <a:avLst/>
          </a:prstGeom>
          <a:ln>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Relationships xmlns="http://schemas.openxmlformats.org/package/2006/relationships"><Relationship Id="rId1" Type="http://schemas.openxmlformats.org/officeDocument/2006/relationships/customXmlProps" Target="itemProps1.xml"/>
</Relationships>
</file>

<file path=customXml/_rels/item2.xml.rels><?xml version="1.0" encoding="UTF-8"?>
<Relationships xmlns="http://schemas.openxmlformats.org/package/2006/relationships"><Relationship Id="rId1" Type="http://schemas.openxmlformats.org/officeDocument/2006/relationships/customXmlProps" Target="itemProps2.xml"/>
</Relationships>
</file>

<file path=customXml/_rels/item3.xml.rels><?xml version="1.0" encoding="UTF-8"?>
<Relationships xmlns="http://schemas.openxmlformats.org/package/2006/relationships"><Relationship Id="rId1" Type="http://schemas.openxmlformats.org/officeDocument/2006/relationships/customXmlProps" Target="itemProps3.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77E12E6F331BA408FFC28690E365FFB" ma:contentTypeVersion="1" ma:contentTypeDescription="Create a new document." ma:contentTypeScope="" ma:versionID="ec94519575fd50eb08d5923759726e29">
  <xsd:schema xmlns:xsd="http://www.w3.org/2001/XMLSchema" xmlns:xs="http://www.w3.org/2001/XMLSchema" xmlns:p="http://schemas.microsoft.com/office/2006/metadata/properties" xmlns:ns2="a71b8a04-ba8b-4f60-a12e-95272f83560b" targetNamespace="http://schemas.microsoft.com/office/2006/metadata/properties" ma:root="true" ma:fieldsID="b45b12884e1d007e6b4df8d2996c87a7" ns2:_="">
    <xsd:import namespace="a71b8a04-ba8b-4f60-a12e-95272f83560b"/>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1b8a04-ba8b-4f60-a12e-95272f83560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5E75529-F50E-4033-9234-089416379064}">
  <ds:schemaRefs>
    <ds:schemaRef ds:uri="http://schemas.microsoft.com/sharepoint/v3/contenttype/forms"/>
  </ds:schemaRefs>
</ds:datastoreItem>
</file>

<file path=customXml/itemProps2.xml><?xml version="1.0" encoding="utf-8"?>
<ds:datastoreItem xmlns:ds="http://schemas.openxmlformats.org/officeDocument/2006/customXml" ds:itemID="{1A54FA5B-E61E-4E8C-8019-E9B0BA0932C8}">
  <ds:schemaRefs>
    <ds:schemaRef ds:uri="http://schemas.microsoft.com/office/2006/documentManagement/types"/>
    <ds:schemaRef ds:uri="http://purl.org/dc/elements/1.1/"/>
    <ds:schemaRef ds:uri="a71b8a04-ba8b-4f60-a12e-95272f83560b"/>
    <ds:schemaRef ds:uri="http://purl.org/dc/terms/"/>
    <ds:schemaRef ds:uri="http://schemas.microsoft.com/office/2006/metadata/properties"/>
    <ds:schemaRef ds:uri="http://www.w3.org/XML/1998/namespace"/>
    <ds:schemaRef ds:uri="http://purl.org/dc/dcmitype/"/>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94BBB5D0-D159-47A1-887F-70F003BC362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71b8a04-ba8b-4f60-a12e-95272f8356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5449</TotalTime>
  <Application>LibreOffice/6.4.7.2$Linux_X86_64 LibreOffice_project/40$Build-2</Application>
  <Words>423</Words>
  <Paragraphs>114</Paragraphs>
  <Company>STFC</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2019-04-17T08:28:40Z</dcterms:created>
  <dc:creator>Chris Perry</dc:creator>
  <dc:description/>
  <dc:language>en-GB</dc:language>
  <cp:lastModifiedBy/>
  <cp:lastPrinted>2019-04-23T08:30:59Z</cp:lastPrinted>
  <dcterms:modified xsi:type="dcterms:W3CDTF">2022-09-06T10:43:00Z</dcterms:modified>
  <cp:revision>152</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ampaign_Dates">
    <vt:lpwstr>16th Nov 2020 to 23rd Nov 2020</vt:lpwstr>
  </property>
  <property fmtid="{D5CDD505-2E9C-101B-9397-08002B2CF9AE}" pid="4" name="Company">
    <vt:lpwstr>STFC</vt:lpwstr>
  </property>
  <property fmtid="{D5CDD505-2E9C-101B-9397-08002B2CF9AE}" pid="5" name="ContentTypeId">
    <vt:lpwstr>0x010100477E12E6F331BA408FFC28690E365FFB</vt:lpwstr>
  </property>
  <property fmtid="{D5CDD505-2E9C-101B-9397-08002B2CF9AE}" pid="6" name="HiddenSlides">
    <vt:i4>0</vt:i4>
  </property>
  <property fmtid="{D5CDD505-2E9C-101B-9397-08002B2CF9AE}" pid="7" name="HyperlinksChanged">
    <vt:bool>0</vt:bool>
  </property>
  <property fmtid="{D5CDD505-2E9C-101B-9397-08002B2CF9AE}" pid="8" name="LinksUpToDate">
    <vt:bool>0</vt:bool>
  </property>
  <property fmtid="{D5CDD505-2E9C-101B-9397-08002B2CF9AE}" pid="9" name="MMClips">
    <vt:i4>2</vt:i4>
  </property>
  <property fmtid="{D5CDD505-2E9C-101B-9397-08002B2CF9AE}" pid="10" name="Notes">
    <vt:i4>0</vt:i4>
  </property>
  <property fmtid="{D5CDD505-2E9C-101B-9397-08002B2CF9AE}" pid="11" name="PresentationFormat">
    <vt:lpwstr>On-screen Show (4:3)</vt:lpwstr>
  </property>
  <property fmtid="{D5CDD505-2E9C-101B-9397-08002B2CF9AE}" pid="12" name="ScaleCrop">
    <vt:bool>0</vt:bool>
  </property>
  <property fmtid="{D5CDD505-2E9C-101B-9397-08002B2CF9AE}" pid="13" name="ShareDoc">
    <vt:bool>0</vt:bool>
  </property>
  <property fmtid="{D5CDD505-2E9C-101B-9397-08002B2CF9AE}" pid="14" name="Slides">
    <vt:i4>13</vt:i4>
  </property>
</Properties>
</file>