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_rels/presentation.xml.rels" ContentType="application/vnd.openxmlformats-package.relationships+xml"/>
  <Override PartName="/ppt/slideLayouts/_rels/slideLayout19.xml.rels" ContentType="application/vnd.openxmlformats-package.relationships+xml"/>
  <Override PartName="/ppt/slideLayouts/_rels/slideLayout13.xml.rels" ContentType="application/vnd.openxmlformats-package.relationships+xml"/>
  <Override PartName="/ppt/slideLayouts/_rels/slideLayout23.xml.rels" ContentType="application/vnd.openxmlformats-package.relationships+xml"/>
  <Override PartName="/ppt/slideLayouts/_rels/slideLayout30.xml.rels" ContentType="application/vnd.openxmlformats-package.relationships+xml"/>
  <Override PartName="/ppt/slideLayouts/_rels/slideLayout14.xml.rels" ContentType="application/vnd.openxmlformats-package.relationships+xml"/>
  <Override PartName="/ppt/slideLayouts/_rels/slideLayout29.xml.rels" ContentType="application/vnd.openxmlformats-package.relationships+xml"/>
  <Override PartName="/ppt/slideLayouts/_rels/slideLayout10.xml.rels" ContentType="application/vnd.openxmlformats-package.relationships+xml"/>
  <Override PartName="/ppt/slideLayouts/_rels/slideLayout25.xml.rels" ContentType="application/vnd.openxmlformats-package.relationships+xml"/>
  <Override PartName="/ppt/slideLayouts/_rels/slideLayout16.xml.rels" ContentType="application/vnd.openxmlformats-package.relationships+xml"/>
  <Override PartName="/ppt/slideLayouts/_rels/slideLayout32.xml.rels" ContentType="application/vnd.openxmlformats-package.relationships+xml"/>
  <Override PartName="/ppt/slideLayouts/_rels/slideLayout34.xml.rels" ContentType="application/vnd.openxmlformats-package.relationships+xml"/>
  <Override PartName="/ppt/slideLayouts/_rels/slideLayout20.xml.rels" ContentType="application/vnd.openxmlformats-package.relationships+xml"/>
  <Override PartName="/ppt/slideLayouts/_rels/slideLayout35.xml.rels" ContentType="application/vnd.openxmlformats-package.relationships+xml"/>
  <Override PartName="/ppt/slideLayouts/_rels/slideLayout33.xml.rels" ContentType="application/vnd.openxmlformats-package.relationships+xml"/>
  <Override PartName="/ppt/slideLayouts/_rels/slideLayout3.xml.rels" ContentType="application/vnd.openxmlformats-package.relationships+xml"/>
  <Override PartName="/ppt/slideLayouts/_rels/slideLayout9.xml.rels" ContentType="application/vnd.openxmlformats-package.relationships+xml"/>
  <Override PartName="/ppt/slideLayouts/_rels/slideLayout24.xml.rels" ContentType="application/vnd.openxmlformats-package.relationships+xml"/>
  <Override PartName="/ppt/slideLayouts/_rels/slideLayout15.xml.rels" ContentType="application/vnd.openxmlformats-package.relationships+xml"/>
  <Override PartName="/ppt/slideLayouts/_rels/slideLayout31.xml.rels" ContentType="application/vnd.openxmlformats-package.relationships+xml"/>
  <Override PartName="/ppt/slideLayouts/_rels/slideLayout2.xml.rels" ContentType="application/vnd.openxmlformats-package.relationships+xml"/>
  <Override PartName="/ppt/slideLayouts/_rels/slideLayout8.xml.rels" ContentType="application/vnd.openxmlformats-package.relationships+xml"/>
  <Override PartName="/ppt/slideLayouts/_rels/slideLayout22.xml.rels" ContentType="application/vnd.openxmlformats-package.relationships+xml"/>
  <Override PartName="/ppt/slideLayouts/_rels/slideLayout28.xml.rels" ContentType="application/vnd.openxmlformats-package.relationships+xml"/>
  <Override PartName="/ppt/slideLayouts/_rels/slideLayout7.xml.rels" ContentType="application/vnd.openxmlformats-package.relationships+xml"/>
  <Override PartName="/ppt/slideLayouts/_rels/slideLayout1.xml.rels" ContentType="application/vnd.openxmlformats-package.relationships+xml"/>
  <Override PartName="/ppt/slideLayouts/_rels/slideLayout6.xml.rels" ContentType="application/vnd.openxmlformats-package.relationships+xml"/>
  <Override PartName="/ppt/slideLayouts/_rels/slideLayout36.xml.rels" ContentType="application/vnd.openxmlformats-package.relationships+xml"/>
  <Override PartName="/ppt/slideLayouts/_rels/slideLayout21.xml.rels" ContentType="application/vnd.openxmlformats-package.relationships+xml"/>
  <Override PartName="/ppt/slideLayouts/_rels/slideLayout27.xml.rels" ContentType="application/vnd.openxmlformats-package.relationships+xml"/>
  <Override PartName="/ppt/slideLayouts/_rels/slideLayout5.xml.rels" ContentType="application/vnd.openxmlformats-package.relationships+xml"/>
  <Override PartName="/ppt/slideLayouts/_rels/slideLayout18.xml.rels" ContentType="application/vnd.openxmlformats-package.relationships+xml"/>
  <Override PartName="/ppt/slideLayouts/_rels/slideLayout12.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1.xml.rels" ContentType="application/vnd.openxmlformats-package.relationships+xml"/>
  <Override PartName="/ppt/slideLayouts/_rels/slideLayout26.xml.rels" ContentType="application/vnd.openxmlformats-package.relationships+xml"/>
  <Override PartName="/ppt/slideLayouts/slideLayout29.xml" ContentType="application/vnd.openxmlformats-officedocument.presentationml.slideLayout+xml"/>
  <Override PartName="/ppt/slideLayouts/slideLayout9.xml" ContentType="application/vnd.openxmlformats-officedocument.presentationml.slideLayout+xml"/>
  <Override PartName="/ppt/slideLayouts/slideLayout28.xml" ContentType="application/vnd.openxmlformats-officedocument.presentationml.slideLayout+xml"/>
  <Override PartName="/ppt/slideLayouts/slideLayout8.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27.xml" ContentType="application/vnd.openxmlformats-officedocument.presentationml.slideLayout+xml"/>
  <Override PartName="/ppt/slideLayouts/slideLayout7.xml" ContentType="application/vnd.openxmlformats-officedocument.presentationml.slideLayout+xml"/>
  <Override PartName="/ppt/slideLayouts/slideLayout33.xml" ContentType="application/vnd.openxmlformats-officedocument.presentationml.slideLayout+xml"/>
  <Override PartName="/ppt/slideLayouts/slideLayout10.xml" ContentType="application/vnd.openxmlformats-officedocument.presentationml.slideLayout+xml"/>
  <Override PartName="/ppt/slideLayouts/slideLayout34.xml" ContentType="application/vnd.openxmlformats-officedocument.presentationml.slideLayout+xml"/>
  <Override PartName="/ppt/slideLayouts/slideLayout11.xml" ContentType="application/vnd.openxmlformats-officedocument.presentationml.slideLayout+xml"/>
  <Override PartName="/ppt/slideLayouts/slideLayout35.xml" ContentType="application/vnd.openxmlformats-officedocument.presentationml.slideLayout+xml"/>
  <Override PartName="/ppt/slideLayouts/slideLayout12.xml" ContentType="application/vnd.openxmlformats-officedocument.presentationml.slideLayout+xml"/>
  <Override PartName="/ppt/slideLayouts/slideLayout36.xml" ContentType="application/vnd.openxmlformats-officedocument.presentationml.slideLayout+xml"/>
  <Override PartName="/ppt/slideLayouts/slideLayout26.xml" ContentType="application/vnd.openxmlformats-officedocument.presentationml.slideLayout+xml"/>
  <Override PartName="/ppt/slideLayouts/slideLayout6.xml" ContentType="application/vnd.openxmlformats-officedocument.presentationml.slideLayout+xml"/>
  <Override PartName="/ppt/slideLayouts/slideLayout25.xml" ContentType="application/vnd.openxmlformats-officedocument.presentationml.slideLayout+xml"/>
  <Override PartName="/ppt/slideLayouts/slideLayout5.xml" ContentType="application/vnd.openxmlformats-officedocument.presentationml.slideLayout+xml"/>
  <Override PartName="/ppt/slideLayouts/slideLayout24.xml" ContentType="application/vnd.openxmlformats-officedocument.presentationml.slideLayout+xml"/>
  <Override PartName="/ppt/slideLayouts/slideLayout4.xml" ContentType="application/vnd.openxmlformats-officedocument.presentationml.slideLayout+xml"/>
  <Override PartName="/ppt/slideLayouts/slideLayout23.xml" ContentType="application/vnd.openxmlformats-officedocument.presentationml.slideLayout+xml"/>
  <Override PartName="/ppt/slideLayouts/slideLayout3.xml" ContentType="application/vnd.openxmlformats-officedocument.presentationml.slideLayout+xml"/>
  <Override PartName="/ppt/slideLayouts/slideLayout19.xml" ContentType="application/vnd.openxmlformats-officedocument.presentationml.slideLayout+xml"/>
  <Override PartName="/ppt/slideLayouts/slideLayout22.xml" ContentType="application/vnd.openxmlformats-officedocument.presentationml.slideLayout+xml"/>
  <Override PartName="/ppt/slideLayouts/slideLayout2.xml" ContentType="application/vnd.openxmlformats-officedocument.presentationml.slideLayout+xml"/>
  <Override PartName="/ppt/slideLayouts/slideLayout18.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media/image1.jpeg" ContentType="image/jpeg"/>
  <Override PartName="/ppt/media/image5.png" ContentType="image/png"/>
  <Override PartName="/ppt/media/image2.png" ContentType="image/png"/>
  <Override PartName="/ppt/media/image3.png" ContentType="image/png"/>
  <Override PartName="/ppt/media/image4.jpeg" ContentType="image/jpeg"/>
  <Override PartName="/ppt/media/image6.png" ContentType="image/png"/>
  <Override PartName="/ppt/media/image7.png" ContentType="image/png"/>
  <Override PartName="/ppt/media/image8.png" ContentType="image/png"/>
  <Override PartName="/ppt/media/image9.png" ContentType="image/png"/>
  <Override PartName="/ppt/slides/slide1.xml" ContentType="application/vnd.openxmlformats-officedocument.presentationml.slide+xml"/>
  <Override PartName="/ppt/slides/_rels/slide9.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3.xml.rels" ContentType="application/vnd.openxmlformats-package.relationships+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Lst>
  <p:sldIdLst>
    <p:sldId id="256" r:id="rId5"/>
    <p:sldId id="257" r:id="rId6"/>
    <p:sldId id="258" r:id="rId7"/>
    <p:sldId id="259" r:id="rId8"/>
    <p:sldId id="260" r:id="rId9"/>
    <p:sldId id="261" r:id="rId10"/>
    <p:sldId id="262" r:id="rId11"/>
    <p:sldId id="263" r:id="rId12"/>
    <p:sldId id="264" r:id="rId13"/>
    <p:sldId id="265" r:id="rId14"/>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27" name="PlaceHolder 2"/>
          <p:cNvSpPr>
            <a:spLocks noGrp="1"/>
          </p:cNvSpPr>
          <p:nvPr>
            <p:ph type="body"/>
          </p:nvPr>
        </p:nvSpPr>
        <p:spPr>
          <a:xfrm>
            <a:off x="838080" y="1825560"/>
            <a:ext cx="1051524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28" name="PlaceHolder 3"/>
          <p:cNvSpPr>
            <a:spLocks noGrp="1"/>
          </p:cNvSpPr>
          <p:nvPr>
            <p:ph type="body"/>
          </p:nvPr>
        </p:nvSpPr>
        <p:spPr>
          <a:xfrm>
            <a:off x="838080" y="4098240"/>
            <a:ext cx="1051524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30" name="PlaceHolder 2"/>
          <p:cNvSpPr>
            <a:spLocks noGrp="1"/>
          </p:cNvSpPr>
          <p:nvPr>
            <p:ph type="body"/>
          </p:nvPr>
        </p:nvSpPr>
        <p:spPr>
          <a:xfrm>
            <a:off x="83808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31" name="PlaceHolder 3"/>
          <p:cNvSpPr>
            <a:spLocks noGrp="1"/>
          </p:cNvSpPr>
          <p:nvPr>
            <p:ph type="body"/>
          </p:nvPr>
        </p:nvSpPr>
        <p:spPr>
          <a:xfrm>
            <a:off x="622620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32" name="PlaceHolder 4"/>
          <p:cNvSpPr>
            <a:spLocks noGrp="1"/>
          </p:cNvSpPr>
          <p:nvPr>
            <p:ph type="body"/>
          </p:nvPr>
        </p:nvSpPr>
        <p:spPr>
          <a:xfrm>
            <a:off x="83808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33" name="PlaceHolder 5"/>
          <p:cNvSpPr>
            <a:spLocks noGrp="1"/>
          </p:cNvSpPr>
          <p:nvPr>
            <p:ph type="body"/>
          </p:nvPr>
        </p:nvSpPr>
        <p:spPr>
          <a:xfrm>
            <a:off x="622620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35" name="PlaceHolder 2"/>
          <p:cNvSpPr>
            <a:spLocks noGrp="1"/>
          </p:cNvSpPr>
          <p:nvPr>
            <p:ph type="body"/>
          </p:nvPr>
        </p:nvSpPr>
        <p:spPr>
          <a:xfrm>
            <a:off x="838080" y="182556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36" name="PlaceHolder 3"/>
          <p:cNvSpPr>
            <a:spLocks noGrp="1"/>
          </p:cNvSpPr>
          <p:nvPr>
            <p:ph type="body"/>
          </p:nvPr>
        </p:nvSpPr>
        <p:spPr>
          <a:xfrm>
            <a:off x="4393440" y="182556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37" name="PlaceHolder 4"/>
          <p:cNvSpPr>
            <a:spLocks noGrp="1"/>
          </p:cNvSpPr>
          <p:nvPr>
            <p:ph type="body"/>
          </p:nvPr>
        </p:nvSpPr>
        <p:spPr>
          <a:xfrm>
            <a:off x="7949160" y="182556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38" name="PlaceHolder 5"/>
          <p:cNvSpPr>
            <a:spLocks noGrp="1"/>
          </p:cNvSpPr>
          <p:nvPr>
            <p:ph type="body"/>
          </p:nvPr>
        </p:nvSpPr>
        <p:spPr>
          <a:xfrm>
            <a:off x="838080" y="409824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39" name="PlaceHolder 6"/>
          <p:cNvSpPr>
            <a:spLocks noGrp="1"/>
          </p:cNvSpPr>
          <p:nvPr>
            <p:ph type="body"/>
          </p:nvPr>
        </p:nvSpPr>
        <p:spPr>
          <a:xfrm>
            <a:off x="4393440" y="409824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40" name="PlaceHolder 7"/>
          <p:cNvSpPr>
            <a:spLocks noGrp="1"/>
          </p:cNvSpPr>
          <p:nvPr>
            <p:ph type="body"/>
          </p:nvPr>
        </p:nvSpPr>
        <p:spPr>
          <a:xfrm>
            <a:off x="7949160" y="409824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47" name="PlaceHolder 2"/>
          <p:cNvSpPr>
            <a:spLocks noGrp="1"/>
          </p:cNvSpPr>
          <p:nvPr>
            <p:ph type="subTitle"/>
          </p:nvPr>
        </p:nvSpPr>
        <p:spPr>
          <a:xfrm>
            <a:off x="838080" y="1825560"/>
            <a:ext cx="10515240" cy="43509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49" name="PlaceHolder 2"/>
          <p:cNvSpPr>
            <a:spLocks noGrp="1"/>
          </p:cNvSpPr>
          <p:nvPr>
            <p:ph type="body"/>
          </p:nvPr>
        </p:nvSpPr>
        <p:spPr>
          <a:xfrm>
            <a:off x="838080" y="1825560"/>
            <a:ext cx="10515240" cy="435096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51" name="PlaceHolder 2"/>
          <p:cNvSpPr>
            <a:spLocks noGrp="1"/>
          </p:cNvSpPr>
          <p:nvPr>
            <p:ph type="body"/>
          </p:nvPr>
        </p:nvSpPr>
        <p:spPr>
          <a:xfrm>
            <a:off x="83808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
        <p:nvSpPr>
          <p:cNvPr id="52" name="PlaceHolder 3"/>
          <p:cNvSpPr>
            <a:spLocks noGrp="1"/>
          </p:cNvSpPr>
          <p:nvPr>
            <p:ph type="body"/>
          </p:nvPr>
        </p:nvSpPr>
        <p:spPr>
          <a:xfrm>
            <a:off x="622620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56" name="PlaceHolder 2"/>
          <p:cNvSpPr>
            <a:spLocks noGrp="1"/>
          </p:cNvSpPr>
          <p:nvPr>
            <p:ph type="body"/>
          </p:nvPr>
        </p:nvSpPr>
        <p:spPr>
          <a:xfrm>
            <a:off x="83808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57" name="PlaceHolder 3"/>
          <p:cNvSpPr>
            <a:spLocks noGrp="1"/>
          </p:cNvSpPr>
          <p:nvPr>
            <p:ph type="body"/>
          </p:nvPr>
        </p:nvSpPr>
        <p:spPr>
          <a:xfrm>
            <a:off x="622620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
        <p:nvSpPr>
          <p:cNvPr id="58" name="PlaceHolder 4"/>
          <p:cNvSpPr>
            <a:spLocks noGrp="1"/>
          </p:cNvSpPr>
          <p:nvPr>
            <p:ph type="body"/>
          </p:nvPr>
        </p:nvSpPr>
        <p:spPr>
          <a:xfrm>
            <a:off x="83808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6" name="PlaceHolder 2"/>
          <p:cNvSpPr>
            <a:spLocks noGrp="1"/>
          </p:cNvSpPr>
          <p:nvPr>
            <p:ph type="subTitle"/>
          </p:nvPr>
        </p:nvSpPr>
        <p:spPr>
          <a:xfrm>
            <a:off x="838080" y="1825560"/>
            <a:ext cx="10515240" cy="43509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60" name="PlaceHolder 2"/>
          <p:cNvSpPr>
            <a:spLocks noGrp="1"/>
          </p:cNvSpPr>
          <p:nvPr>
            <p:ph type="body"/>
          </p:nvPr>
        </p:nvSpPr>
        <p:spPr>
          <a:xfrm>
            <a:off x="83808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
        <p:nvSpPr>
          <p:cNvPr id="61" name="PlaceHolder 3"/>
          <p:cNvSpPr>
            <a:spLocks noGrp="1"/>
          </p:cNvSpPr>
          <p:nvPr>
            <p:ph type="body"/>
          </p:nvPr>
        </p:nvSpPr>
        <p:spPr>
          <a:xfrm>
            <a:off x="622620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62" name="PlaceHolder 4"/>
          <p:cNvSpPr>
            <a:spLocks noGrp="1"/>
          </p:cNvSpPr>
          <p:nvPr>
            <p:ph type="body"/>
          </p:nvPr>
        </p:nvSpPr>
        <p:spPr>
          <a:xfrm>
            <a:off x="622620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64" name="PlaceHolder 2"/>
          <p:cNvSpPr>
            <a:spLocks noGrp="1"/>
          </p:cNvSpPr>
          <p:nvPr>
            <p:ph type="body"/>
          </p:nvPr>
        </p:nvSpPr>
        <p:spPr>
          <a:xfrm>
            <a:off x="83808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65" name="PlaceHolder 3"/>
          <p:cNvSpPr>
            <a:spLocks noGrp="1"/>
          </p:cNvSpPr>
          <p:nvPr>
            <p:ph type="body"/>
          </p:nvPr>
        </p:nvSpPr>
        <p:spPr>
          <a:xfrm>
            <a:off x="622620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66" name="PlaceHolder 4"/>
          <p:cNvSpPr>
            <a:spLocks noGrp="1"/>
          </p:cNvSpPr>
          <p:nvPr>
            <p:ph type="body"/>
          </p:nvPr>
        </p:nvSpPr>
        <p:spPr>
          <a:xfrm>
            <a:off x="838080" y="4098240"/>
            <a:ext cx="1051524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68" name="PlaceHolder 2"/>
          <p:cNvSpPr>
            <a:spLocks noGrp="1"/>
          </p:cNvSpPr>
          <p:nvPr>
            <p:ph type="body"/>
          </p:nvPr>
        </p:nvSpPr>
        <p:spPr>
          <a:xfrm>
            <a:off x="838080" y="1825560"/>
            <a:ext cx="1051524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69" name="PlaceHolder 3"/>
          <p:cNvSpPr>
            <a:spLocks noGrp="1"/>
          </p:cNvSpPr>
          <p:nvPr>
            <p:ph type="body"/>
          </p:nvPr>
        </p:nvSpPr>
        <p:spPr>
          <a:xfrm>
            <a:off x="838080" y="4098240"/>
            <a:ext cx="1051524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71" name="PlaceHolder 2"/>
          <p:cNvSpPr>
            <a:spLocks noGrp="1"/>
          </p:cNvSpPr>
          <p:nvPr>
            <p:ph type="body"/>
          </p:nvPr>
        </p:nvSpPr>
        <p:spPr>
          <a:xfrm>
            <a:off x="83808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72" name="PlaceHolder 3"/>
          <p:cNvSpPr>
            <a:spLocks noGrp="1"/>
          </p:cNvSpPr>
          <p:nvPr>
            <p:ph type="body"/>
          </p:nvPr>
        </p:nvSpPr>
        <p:spPr>
          <a:xfrm>
            <a:off x="622620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73" name="PlaceHolder 4"/>
          <p:cNvSpPr>
            <a:spLocks noGrp="1"/>
          </p:cNvSpPr>
          <p:nvPr>
            <p:ph type="body"/>
          </p:nvPr>
        </p:nvSpPr>
        <p:spPr>
          <a:xfrm>
            <a:off x="83808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74" name="PlaceHolder 5"/>
          <p:cNvSpPr>
            <a:spLocks noGrp="1"/>
          </p:cNvSpPr>
          <p:nvPr>
            <p:ph type="body"/>
          </p:nvPr>
        </p:nvSpPr>
        <p:spPr>
          <a:xfrm>
            <a:off x="622620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76" name="PlaceHolder 2"/>
          <p:cNvSpPr>
            <a:spLocks noGrp="1"/>
          </p:cNvSpPr>
          <p:nvPr>
            <p:ph type="body"/>
          </p:nvPr>
        </p:nvSpPr>
        <p:spPr>
          <a:xfrm>
            <a:off x="838080" y="182556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77" name="PlaceHolder 3"/>
          <p:cNvSpPr>
            <a:spLocks noGrp="1"/>
          </p:cNvSpPr>
          <p:nvPr>
            <p:ph type="body"/>
          </p:nvPr>
        </p:nvSpPr>
        <p:spPr>
          <a:xfrm>
            <a:off x="4393440" y="182556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78" name="PlaceHolder 4"/>
          <p:cNvSpPr>
            <a:spLocks noGrp="1"/>
          </p:cNvSpPr>
          <p:nvPr>
            <p:ph type="body"/>
          </p:nvPr>
        </p:nvSpPr>
        <p:spPr>
          <a:xfrm>
            <a:off x="7949160" y="182556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79" name="PlaceHolder 5"/>
          <p:cNvSpPr>
            <a:spLocks noGrp="1"/>
          </p:cNvSpPr>
          <p:nvPr>
            <p:ph type="body"/>
          </p:nvPr>
        </p:nvSpPr>
        <p:spPr>
          <a:xfrm>
            <a:off x="838080" y="409824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80" name="PlaceHolder 6"/>
          <p:cNvSpPr>
            <a:spLocks noGrp="1"/>
          </p:cNvSpPr>
          <p:nvPr>
            <p:ph type="body"/>
          </p:nvPr>
        </p:nvSpPr>
        <p:spPr>
          <a:xfrm>
            <a:off x="4393440" y="409824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81" name="PlaceHolder 7"/>
          <p:cNvSpPr>
            <a:spLocks noGrp="1"/>
          </p:cNvSpPr>
          <p:nvPr>
            <p:ph type="body"/>
          </p:nvPr>
        </p:nvSpPr>
        <p:spPr>
          <a:xfrm>
            <a:off x="7949160" y="409824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85" name="PlaceHolder 2"/>
          <p:cNvSpPr>
            <a:spLocks noGrp="1"/>
          </p:cNvSpPr>
          <p:nvPr>
            <p:ph type="subTitle"/>
          </p:nvPr>
        </p:nvSpPr>
        <p:spPr>
          <a:xfrm>
            <a:off x="838080" y="1825560"/>
            <a:ext cx="10515240" cy="435096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6"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87" name="PlaceHolder 2"/>
          <p:cNvSpPr>
            <a:spLocks noGrp="1"/>
          </p:cNvSpPr>
          <p:nvPr>
            <p:ph type="body"/>
          </p:nvPr>
        </p:nvSpPr>
        <p:spPr>
          <a:xfrm>
            <a:off x="838080" y="1825560"/>
            <a:ext cx="10515240" cy="435096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8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89" name="PlaceHolder 2"/>
          <p:cNvSpPr>
            <a:spLocks noGrp="1"/>
          </p:cNvSpPr>
          <p:nvPr>
            <p:ph type="body"/>
          </p:nvPr>
        </p:nvSpPr>
        <p:spPr>
          <a:xfrm>
            <a:off x="83808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
        <p:nvSpPr>
          <p:cNvPr id="90" name="PlaceHolder 3"/>
          <p:cNvSpPr>
            <a:spLocks noGrp="1"/>
          </p:cNvSpPr>
          <p:nvPr>
            <p:ph type="body"/>
          </p:nvPr>
        </p:nvSpPr>
        <p:spPr>
          <a:xfrm>
            <a:off x="622620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1"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8" name="PlaceHolder 2"/>
          <p:cNvSpPr>
            <a:spLocks noGrp="1"/>
          </p:cNvSpPr>
          <p:nvPr>
            <p:ph type="body"/>
          </p:nvPr>
        </p:nvSpPr>
        <p:spPr>
          <a:xfrm>
            <a:off x="838080" y="1825560"/>
            <a:ext cx="10515240" cy="435096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2"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3"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94" name="PlaceHolder 2"/>
          <p:cNvSpPr>
            <a:spLocks noGrp="1"/>
          </p:cNvSpPr>
          <p:nvPr>
            <p:ph type="body"/>
          </p:nvPr>
        </p:nvSpPr>
        <p:spPr>
          <a:xfrm>
            <a:off x="83808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95" name="PlaceHolder 3"/>
          <p:cNvSpPr>
            <a:spLocks noGrp="1"/>
          </p:cNvSpPr>
          <p:nvPr>
            <p:ph type="body"/>
          </p:nvPr>
        </p:nvSpPr>
        <p:spPr>
          <a:xfrm>
            <a:off x="622620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
        <p:nvSpPr>
          <p:cNvPr id="96" name="PlaceHolder 4"/>
          <p:cNvSpPr>
            <a:spLocks noGrp="1"/>
          </p:cNvSpPr>
          <p:nvPr>
            <p:ph type="body"/>
          </p:nvPr>
        </p:nvSpPr>
        <p:spPr>
          <a:xfrm>
            <a:off x="83808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97"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98" name="PlaceHolder 2"/>
          <p:cNvSpPr>
            <a:spLocks noGrp="1"/>
          </p:cNvSpPr>
          <p:nvPr>
            <p:ph type="body"/>
          </p:nvPr>
        </p:nvSpPr>
        <p:spPr>
          <a:xfrm>
            <a:off x="83808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
        <p:nvSpPr>
          <p:cNvPr id="99" name="PlaceHolder 3"/>
          <p:cNvSpPr>
            <a:spLocks noGrp="1"/>
          </p:cNvSpPr>
          <p:nvPr>
            <p:ph type="body"/>
          </p:nvPr>
        </p:nvSpPr>
        <p:spPr>
          <a:xfrm>
            <a:off x="622620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00" name="PlaceHolder 4"/>
          <p:cNvSpPr>
            <a:spLocks noGrp="1"/>
          </p:cNvSpPr>
          <p:nvPr>
            <p:ph type="body"/>
          </p:nvPr>
        </p:nvSpPr>
        <p:spPr>
          <a:xfrm>
            <a:off x="622620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1"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102" name="PlaceHolder 2"/>
          <p:cNvSpPr>
            <a:spLocks noGrp="1"/>
          </p:cNvSpPr>
          <p:nvPr>
            <p:ph type="body"/>
          </p:nvPr>
        </p:nvSpPr>
        <p:spPr>
          <a:xfrm>
            <a:off x="83808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03" name="PlaceHolder 3"/>
          <p:cNvSpPr>
            <a:spLocks noGrp="1"/>
          </p:cNvSpPr>
          <p:nvPr>
            <p:ph type="body"/>
          </p:nvPr>
        </p:nvSpPr>
        <p:spPr>
          <a:xfrm>
            <a:off x="622620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04" name="PlaceHolder 4"/>
          <p:cNvSpPr>
            <a:spLocks noGrp="1"/>
          </p:cNvSpPr>
          <p:nvPr>
            <p:ph type="body"/>
          </p:nvPr>
        </p:nvSpPr>
        <p:spPr>
          <a:xfrm>
            <a:off x="838080" y="4098240"/>
            <a:ext cx="1051524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5"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106" name="PlaceHolder 2"/>
          <p:cNvSpPr>
            <a:spLocks noGrp="1"/>
          </p:cNvSpPr>
          <p:nvPr>
            <p:ph type="body"/>
          </p:nvPr>
        </p:nvSpPr>
        <p:spPr>
          <a:xfrm>
            <a:off x="838080" y="1825560"/>
            <a:ext cx="1051524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07" name="PlaceHolder 3"/>
          <p:cNvSpPr>
            <a:spLocks noGrp="1"/>
          </p:cNvSpPr>
          <p:nvPr>
            <p:ph type="body"/>
          </p:nvPr>
        </p:nvSpPr>
        <p:spPr>
          <a:xfrm>
            <a:off x="838080" y="4098240"/>
            <a:ext cx="1051524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109" name="PlaceHolder 2"/>
          <p:cNvSpPr>
            <a:spLocks noGrp="1"/>
          </p:cNvSpPr>
          <p:nvPr>
            <p:ph type="body"/>
          </p:nvPr>
        </p:nvSpPr>
        <p:spPr>
          <a:xfrm>
            <a:off x="83808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10" name="PlaceHolder 3"/>
          <p:cNvSpPr>
            <a:spLocks noGrp="1"/>
          </p:cNvSpPr>
          <p:nvPr>
            <p:ph type="body"/>
          </p:nvPr>
        </p:nvSpPr>
        <p:spPr>
          <a:xfrm>
            <a:off x="622620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11" name="PlaceHolder 4"/>
          <p:cNvSpPr>
            <a:spLocks noGrp="1"/>
          </p:cNvSpPr>
          <p:nvPr>
            <p:ph type="body"/>
          </p:nvPr>
        </p:nvSpPr>
        <p:spPr>
          <a:xfrm>
            <a:off x="83808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12" name="PlaceHolder 5"/>
          <p:cNvSpPr>
            <a:spLocks noGrp="1"/>
          </p:cNvSpPr>
          <p:nvPr>
            <p:ph type="body"/>
          </p:nvPr>
        </p:nvSpPr>
        <p:spPr>
          <a:xfrm>
            <a:off x="622620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3"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114" name="PlaceHolder 2"/>
          <p:cNvSpPr>
            <a:spLocks noGrp="1"/>
          </p:cNvSpPr>
          <p:nvPr>
            <p:ph type="body"/>
          </p:nvPr>
        </p:nvSpPr>
        <p:spPr>
          <a:xfrm>
            <a:off x="838080" y="182556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15" name="PlaceHolder 3"/>
          <p:cNvSpPr>
            <a:spLocks noGrp="1"/>
          </p:cNvSpPr>
          <p:nvPr>
            <p:ph type="body"/>
          </p:nvPr>
        </p:nvSpPr>
        <p:spPr>
          <a:xfrm>
            <a:off x="4393440" y="182556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16" name="PlaceHolder 4"/>
          <p:cNvSpPr>
            <a:spLocks noGrp="1"/>
          </p:cNvSpPr>
          <p:nvPr>
            <p:ph type="body"/>
          </p:nvPr>
        </p:nvSpPr>
        <p:spPr>
          <a:xfrm>
            <a:off x="7949160" y="182556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17" name="PlaceHolder 5"/>
          <p:cNvSpPr>
            <a:spLocks noGrp="1"/>
          </p:cNvSpPr>
          <p:nvPr>
            <p:ph type="body"/>
          </p:nvPr>
        </p:nvSpPr>
        <p:spPr>
          <a:xfrm>
            <a:off x="838080" y="409824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18" name="PlaceHolder 6"/>
          <p:cNvSpPr>
            <a:spLocks noGrp="1"/>
          </p:cNvSpPr>
          <p:nvPr>
            <p:ph type="body"/>
          </p:nvPr>
        </p:nvSpPr>
        <p:spPr>
          <a:xfrm>
            <a:off x="4393440" y="409824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19" name="PlaceHolder 7"/>
          <p:cNvSpPr>
            <a:spLocks noGrp="1"/>
          </p:cNvSpPr>
          <p:nvPr>
            <p:ph type="body"/>
          </p:nvPr>
        </p:nvSpPr>
        <p:spPr>
          <a:xfrm>
            <a:off x="7949160" y="4098240"/>
            <a:ext cx="338580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10" name="PlaceHolder 2"/>
          <p:cNvSpPr>
            <a:spLocks noGrp="1"/>
          </p:cNvSpPr>
          <p:nvPr>
            <p:ph type="body"/>
          </p:nvPr>
        </p:nvSpPr>
        <p:spPr>
          <a:xfrm>
            <a:off x="83808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
        <p:nvSpPr>
          <p:cNvPr id="11" name="PlaceHolder 3"/>
          <p:cNvSpPr>
            <a:spLocks noGrp="1"/>
          </p:cNvSpPr>
          <p:nvPr>
            <p:ph type="body"/>
          </p:nvPr>
        </p:nvSpPr>
        <p:spPr>
          <a:xfrm>
            <a:off x="622620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838080" y="365040"/>
            <a:ext cx="10515240" cy="614412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15" name="PlaceHolder 2"/>
          <p:cNvSpPr>
            <a:spLocks noGrp="1"/>
          </p:cNvSpPr>
          <p:nvPr>
            <p:ph type="body"/>
          </p:nvPr>
        </p:nvSpPr>
        <p:spPr>
          <a:xfrm>
            <a:off x="83808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16" name="PlaceHolder 3"/>
          <p:cNvSpPr>
            <a:spLocks noGrp="1"/>
          </p:cNvSpPr>
          <p:nvPr>
            <p:ph type="body"/>
          </p:nvPr>
        </p:nvSpPr>
        <p:spPr>
          <a:xfrm>
            <a:off x="622620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
        <p:nvSpPr>
          <p:cNvPr id="17" name="PlaceHolder 4"/>
          <p:cNvSpPr>
            <a:spLocks noGrp="1"/>
          </p:cNvSpPr>
          <p:nvPr>
            <p:ph type="body"/>
          </p:nvPr>
        </p:nvSpPr>
        <p:spPr>
          <a:xfrm>
            <a:off x="83808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19" name="PlaceHolder 2"/>
          <p:cNvSpPr>
            <a:spLocks noGrp="1"/>
          </p:cNvSpPr>
          <p:nvPr>
            <p:ph type="body"/>
          </p:nvPr>
        </p:nvSpPr>
        <p:spPr>
          <a:xfrm>
            <a:off x="838080" y="1825560"/>
            <a:ext cx="5131080" cy="4350960"/>
          </a:xfrm>
          <a:prstGeom prst="rect">
            <a:avLst/>
          </a:prstGeom>
        </p:spPr>
        <p:txBody>
          <a:bodyPr lIns="0" rIns="0" tIns="0" bIns="0">
            <a:normAutofit/>
          </a:bodyPr>
          <a:p>
            <a:endParaRPr b="0" lang="da-DK" sz="2800" spc="-1" strike="noStrike">
              <a:solidFill>
                <a:srgbClr val="000000"/>
              </a:solidFill>
              <a:latin typeface="Calibri"/>
            </a:endParaRPr>
          </a:p>
        </p:txBody>
      </p:sp>
      <p:sp>
        <p:nvSpPr>
          <p:cNvPr id="20" name="PlaceHolder 3"/>
          <p:cNvSpPr>
            <a:spLocks noGrp="1"/>
          </p:cNvSpPr>
          <p:nvPr>
            <p:ph type="body"/>
          </p:nvPr>
        </p:nvSpPr>
        <p:spPr>
          <a:xfrm>
            <a:off x="622620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21" name="PlaceHolder 4"/>
          <p:cNvSpPr>
            <a:spLocks noGrp="1"/>
          </p:cNvSpPr>
          <p:nvPr>
            <p:ph type="body"/>
          </p:nvPr>
        </p:nvSpPr>
        <p:spPr>
          <a:xfrm>
            <a:off x="6226200" y="409824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838080" y="365040"/>
            <a:ext cx="10515240" cy="1325160"/>
          </a:xfrm>
          <a:prstGeom prst="rect">
            <a:avLst/>
          </a:prstGeom>
        </p:spPr>
        <p:txBody>
          <a:bodyPr lIns="0" rIns="0" tIns="0" bIns="0" anchor="ctr">
            <a:noAutofit/>
          </a:bodyPr>
          <a:p>
            <a:endParaRPr b="0" lang="da-DK" sz="1800" spc="-1" strike="noStrike">
              <a:solidFill>
                <a:srgbClr val="000000"/>
              </a:solidFill>
              <a:latin typeface="Calibri"/>
            </a:endParaRPr>
          </a:p>
        </p:txBody>
      </p:sp>
      <p:sp>
        <p:nvSpPr>
          <p:cNvPr id="23" name="PlaceHolder 2"/>
          <p:cNvSpPr>
            <a:spLocks noGrp="1"/>
          </p:cNvSpPr>
          <p:nvPr>
            <p:ph type="body"/>
          </p:nvPr>
        </p:nvSpPr>
        <p:spPr>
          <a:xfrm>
            <a:off x="83808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24" name="PlaceHolder 3"/>
          <p:cNvSpPr>
            <a:spLocks noGrp="1"/>
          </p:cNvSpPr>
          <p:nvPr>
            <p:ph type="body"/>
          </p:nvPr>
        </p:nvSpPr>
        <p:spPr>
          <a:xfrm>
            <a:off x="6226200" y="1825560"/>
            <a:ext cx="5131080" cy="2075040"/>
          </a:xfrm>
          <a:prstGeom prst="rect">
            <a:avLst/>
          </a:prstGeom>
        </p:spPr>
        <p:txBody>
          <a:bodyPr lIns="0" rIns="0" tIns="0" bIns="0">
            <a:normAutofit/>
          </a:bodyPr>
          <a:p>
            <a:endParaRPr b="0" lang="da-DK" sz="2800" spc="-1" strike="noStrike">
              <a:solidFill>
                <a:srgbClr val="000000"/>
              </a:solidFill>
              <a:latin typeface="Calibri"/>
            </a:endParaRPr>
          </a:p>
        </p:txBody>
      </p:sp>
      <p:sp>
        <p:nvSpPr>
          <p:cNvPr id="25" name="PlaceHolder 4"/>
          <p:cNvSpPr>
            <a:spLocks noGrp="1"/>
          </p:cNvSpPr>
          <p:nvPr>
            <p:ph type="body"/>
          </p:nvPr>
        </p:nvSpPr>
        <p:spPr>
          <a:xfrm>
            <a:off x="838080" y="4098240"/>
            <a:ext cx="10515240" cy="2075040"/>
          </a:xfrm>
          <a:prstGeom prst="rect">
            <a:avLst/>
          </a:prstGeom>
        </p:spPr>
        <p:txBody>
          <a:bodyPr lIns="0" rIns="0" tIns="0" bIns="0">
            <a:normAutofit/>
          </a:bodyPr>
          <a:p>
            <a:endParaRPr b="0" lang="da-DK" sz="2800" spc="-1" strike="noStrike">
              <a:solidFill>
                <a:srgbClr val="000000"/>
              </a:solidFill>
              <a:latin typeface="Calibri"/>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23880" y="1122480"/>
            <a:ext cx="9143640" cy="2387160"/>
          </a:xfrm>
          <a:prstGeom prst="rect">
            <a:avLst/>
          </a:prstGeom>
        </p:spPr>
        <p:txBody>
          <a:bodyPr anchor="b">
            <a:noAutofit/>
          </a:bodyPr>
          <a:p>
            <a:pPr algn="ctr">
              <a:lnSpc>
                <a:spcPct val="90000"/>
              </a:lnSpc>
            </a:pPr>
            <a:r>
              <a:rPr b="0" lang="en-US" sz="6000" spc="-1" strike="noStrike">
                <a:solidFill>
                  <a:srgbClr val="000000"/>
                </a:solidFill>
                <a:latin typeface="Calibri Light"/>
              </a:rPr>
              <a:t>Click to edit Master title style</a:t>
            </a:r>
            <a:endParaRPr b="0" lang="da-DK" sz="6000" spc="-1" strike="noStrike">
              <a:solidFill>
                <a:srgbClr val="000000"/>
              </a:solidFill>
              <a:latin typeface="Calibri"/>
            </a:endParaRPr>
          </a:p>
        </p:txBody>
      </p:sp>
      <p:sp>
        <p:nvSpPr>
          <p:cNvPr id="1" name="PlaceHolder 2"/>
          <p:cNvSpPr>
            <a:spLocks noGrp="1"/>
          </p:cNvSpPr>
          <p:nvPr>
            <p:ph type="dt"/>
          </p:nvPr>
        </p:nvSpPr>
        <p:spPr>
          <a:xfrm>
            <a:off x="838080" y="6356520"/>
            <a:ext cx="2742840" cy="364680"/>
          </a:xfrm>
          <a:prstGeom prst="rect">
            <a:avLst/>
          </a:prstGeom>
        </p:spPr>
        <p:txBody>
          <a:bodyPr anchor="ctr">
            <a:noAutofit/>
          </a:bodyPr>
          <a:p>
            <a:pPr>
              <a:lnSpc>
                <a:spcPct val="100000"/>
              </a:lnSpc>
            </a:pPr>
            <a:fld id="{447A2AB4-D550-4E34-8CBE-1F1EE6FE4DB0}" type="datetime">
              <a:rPr b="0" lang="da-DK" sz="1200" spc="-1" strike="noStrike">
                <a:solidFill>
                  <a:srgbClr val="8b8b8b"/>
                </a:solidFill>
                <a:latin typeface="Calibri"/>
              </a:rPr>
              <a:t>06-09-22</a:t>
            </a:fld>
            <a:endParaRPr b="0" lang="en-US" sz="1200" spc="-1" strike="noStrike">
              <a:latin typeface="Times New Roman"/>
            </a:endParaRPr>
          </a:p>
        </p:txBody>
      </p:sp>
      <p:sp>
        <p:nvSpPr>
          <p:cNvPr id="2" name="PlaceHolder 3"/>
          <p:cNvSpPr>
            <a:spLocks noGrp="1"/>
          </p:cNvSpPr>
          <p:nvPr>
            <p:ph type="ftr"/>
          </p:nvPr>
        </p:nvSpPr>
        <p:spPr>
          <a:xfrm>
            <a:off x="4038480" y="6356520"/>
            <a:ext cx="4114440" cy="364680"/>
          </a:xfrm>
          <a:prstGeom prst="rect">
            <a:avLst/>
          </a:prstGeom>
        </p:spPr>
        <p:txBody>
          <a:bodyPr anchor="ctr">
            <a:noAutofit/>
          </a:bodyPr>
          <a:p>
            <a:endParaRPr b="0" lang="en-US" sz="2400" spc="-1" strike="noStrike">
              <a:latin typeface="Times New Roman"/>
            </a:endParaRPr>
          </a:p>
        </p:txBody>
      </p:sp>
      <p:sp>
        <p:nvSpPr>
          <p:cNvPr id="3" name="PlaceHolder 4"/>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061CB007-2F5D-4BE0-89CF-41753A284D22}" type="slidenum">
              <a:rPr b="0" lang="da-DK" sz="1200" spc="-1" strike="noStrike">
                <a:solidFill>
                  <a:srgbClr val="8b8b8b"/>
                </a:solidFill>
                <a:latin typeface="Calibri"/>
              </a:rPr>
              <a:t>&lt;number&gt;</a:t>
            </a:fld>
            <a:endParaRPr b="0" lang="en-US" sz="1200" spc="-1" strike="noStrike">
              <a:latin typeface="Times New Roman"/>
            </a:endParaRPr>
          </a:p>
        </p:txBody>
      </p:sp>
      <p:sp>
        <p:nvSpPr>
          <p:cNvPr id="4"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da-DK" sz="2800" spc="-1" strike="noStrike">
                <a:solidFill>
                  <a:srgbClr val="000000"/>
                </a:solidFill>
                <a:latin typeface="Calibri"/>
              </a:rPr>
              <a:t>Click to edit the outline text format</a:t>
            </a:r>
            <a:endParaRPr b="0" lang="da-DK" sz="2800" spc="-1" strike="noStrike">
              <a:solidFill>
                <a:srgbClr val="000000"/>
              </a:solidFill>
              <a:latin typeface="Calibri"/>
            </a:endParaRPr>
          </a:p>
          <a:p>
            <a:pPr lvl="1" marL="864000" indent="-324000">
              <a:spcBef>
                <a:spcPts val="1134"/>
              </a:spcBef>
              <a:buClr>
                <a:srgbClr val="000000"/>
              </a:buClr>
              <a:buSzPct val="75000"/>
              <a:buFont typeface="Symbol" charset="2"/>
              <a:buChar char=""/>
            </a:pPr>
            <a:r>
              <a:rPr b="0" lang="da-DK" sz="2000" spc="-1" strike="noStrike">
                <a:solidFill>
                  <a:srgbClr val="000000"/>
                </a:solidFill>
                <a:latin typeface="Calibri"/>
              </a:rPr>
              <a:t>Second Outline Level</a:t>
            </a:r>
            <a:endParaRPr b="0" lang="da-DK" sz="2000" spc="-1" strike="noStrike">
              <a:solidFill>
                <a:srgbClr val="000000"/>
              </a:solidFill>
              <a:latin typeface="Calibri"/>
            </a:endParaRPr>
          </a:p>
          <a:p>
            <a:pPr lvl="2" marL="1296000" indent="-288000">
              <a:spcBef>
                <a:spcPts val="850"/>
              </a:spcBef>
              <a:buClr>
                <a:srgbClr val="000000"/>
              </a:buClr>
              <a:buSzPct val="45000"/>
              <a:buFont typeface="Wingdings" charset="2"/>
              <a:buChar char=""/>
            </a:pPr>
            <a:r>
              <a:rPr b="0" lang="da-DK" sz="1800" spc="-1" strike="noStrike">
                <a:solidFill>
                  <a:srgbClr val="000000"/>
                </a:solidFill>
                <a:latin typeface="Calibri"/>
              </a:rPr>
              <a:t>Third Outline Level</a:t>
            </a:r>
            <a:endParaRPr b="0" lang="da-DK" sz="1800" spc="-1" strike="noStrike">
              <a:solidFill>
                <a:srgbClr val="000000"/>
              </a:solidFill>
              <a:latin typeface="Calibri"/>
            </a:endParaRPr>
          </a:p>
          <a:p>
            <a:pPr lvl="3" marL="1728000" indent="-216000">
              <a:spcBef>
                <a:spcPts val="567"/>
              </a:spcBef>
              <a:buClr>
                <a:srgbClr val="000000"/>
              </a:buClr>
              <a:buSzPct val="75000"/>
              <a:buFont typeface="Symbol" charset="2"/>
              <a:buChar char=""/>
            </a:pPr>
            <a:r>
              <a:rPr b="0" lang="da-DK" sz="1800" spc="-1" strike="noStrike">
                <a:solidFill>
                  <a:srgbClr val="000000"/>
                </a:solidFill>
                <a:latin typeface="Calibri"/>
              </a:rPr>
              <a:t>Fourth Outline Level</a:t>
            </a:r>
            <a:endParaRPr b="0" lang="da-DK" sz="1800" spc="-1" strike="noStrike">
              <a:solidFill>
                <a:srgbClr val="000000"/>
              </a:solidFill>
              <a:latin typeface="Calibri"/>
            </a:endParaRPr>
          </a:p>
          <a:p>
            <a:pPr lvl="4" marL="2160000" indent="-216000">
              <a:spcBef>
                <a:spcPts val="283"/>
              </a:spcBef>
              <a:buClr>
                <a:srgbClr val="000000"/>
              </a:buClr>
              <a:buSzPct val="45000"/>
              <a:buFont typeface="Wingdings" charset="2"/>
              <a:buChar char=""/>
            </a:pPr>
            <a:r>
              <a:rPr b="0" lang="da-DK" sz="2000" spc="-1" strike="noStrike">
                <a:solidFill>
                  <a:srgbClr val="000000"/>
                </a:solidFill>
                <a:latin typeface="Calibri"/>
              </a:rPr>
              <a:t>Fifth Outline Level</a:t>
            </a:r>
            <a:endParaRPr b="0" lang="da-DK" sz="2000" spc="-1" strike="noStrike">
              <a:solidFill>
                <a:srgbClr val="000000"/>
              </a:solidFill>
              <a:latin typeface="Calibri"/>
            </a:endParaRPr>
          </a:p>
          <a:p>
            <a:pPr lvl="5" marL="2592000" indent="-216000">
              <a:spcBef>
                <a:spcPts val="283"/>
              </a:spcBef>
              <a:buClr>
                <a:srgbClr val="000000"/>
              </a:buClr>
              <a:buSzPct val="45000"/>
              <a:buFont typeface="Wingdings" charset="2"/>
              <a:buChar char=""/>
            </a:pPr>
            <a:r>
              <a:rPr b="0" lang="da-DK" sz="2000" spc="-1" strike="noStrike">
                <a:solidFill>
                  <a:srgbClr val="000000"/>
                </a:solidFill>
                <a:latin typeface="Calibri"/>
              </a:rPr>
              <a:t>Sixth Outline Level</a:t>
            </a:r>
            <a:endParaRPr b="0" lang="da-DK" sz="2000" spc="-1" strike="noStrike">
              <a:solidFill>
                <a:srgbClr val="000000"/>
              </a:solidFill>
              <a:latin typeface="Calibri"/>
            </a:endParaRPr>
          </a:p>
          <a:p>
            <a:pPr lvl="6" marL="3024000" indent="-216000">
              <a:spcBef>
                <a:spcPts val="283"/>
              </a:spcBef>
              <a:buClr>
                <a:srgbClr val="000000"/>
              </a:buClr>
              <a:buSzPct val="45000"/>
              <a:buFont typeface="Wingdings" charset="2"/>
              <a:buChar char=""/>
            </a:pPr>
            <a:r>
              <a:rPr b="0" lang="da-DK" sz="2000" spc="-1" strike="noStrike">
                <a:solidFill>
                  <a:srgbClr val="000000"/>
                </a:solidFill>
                <a:latin typeface="Calibri"/>
              </a:rPr>
              <a:t>Seventh Outline Level</a:t>
            </a:r>
            <a:endParaRPr b="0" lang="da-DK" sz="2000" spc="-1" strike="noStrike">
              <a:solidFill>
                <a:srgbClr val="000000"/>
              </a:solidFill>
              <a:latin typeface="Calibri"/>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PlaceHolder 1"/>
          <p:cNvSpPr>
            <a:spLocks noGrp="1"/>
          </p:cNvSpPr>
          <p:nvPr>
            <p:ph type="title"/>
          </p:nvPr>
        </p:nvSpPr>
        <p:spPr>
          <a:xfrm>
            <a:off x="838080" y="365040"/>
            <a:ext cx="10515240" cy="1325160"/>
          </a:xfrm>
          <a:prstGeom prst="rect">
            <a:avLst/>
          </a:prstGeom>
        </p:spPr>
        <p:txBody>
          <a:bodyPr anchor="ctr">
            <a:noAutofit/>
          </a:bodyPr>
          <a:p>
            <a:pPr>
              <a:lnSpc>
                <a:spcPct val="90000"/>
              </a:lnSpc>
            </a:pPr>
            <a:r>
              <a:rPr b="0" lang="en-US" sz="4400" spc="-1" strike="noStrike">
                <a:solidFill>
                  <a:srgbClr val="000000"/>
                </a:solidFill>
                <a:latin typeface="Calibri Light"/>
              </a:rPr>
              <a:t>Click to edit Master title style</a:t>
            </a:r>
            <a:endParaRPr b="0" lang="da-DK" sz="4400" spc="-1" strike="noStrike">
              <a:solidFill>
                <a:srgbClr val="000000"/>
              </a:solidFill>
              <a:latin typeface="Calibri"/>
            </a:endParaRPr>
          </a:p>
        </p:txBody>
      </p:sp>
      <p:sp>
        <p:nvSpPr>
          <p:cNvPr id="42" name="PlaceHolder 2"/>
          <p:cNvSpPr>
            <a:spLocks noGrp="1"/>
          </p:cNvSpPr>
          <p:nvPr>
            <p:ph type="body"/>
          </p:nvPr>
        </p:nvSpPr>
        <p:spPr>
          <a:xfrm>
            <a:off x="838080" y="1825560"/>
            <a:ext cx="10515240" cy="4350960"/>
          </a:xfrm>
          <a:prstGeom prst="rect">
            <a:avLst/>
          </a:prstGeom>
        </p:spPr>
        <p:txBody>
          <a:bodyPr>
            <a:noAutofit/>
          </a:bodyPr>
          <a:p>
            <a:pPr marL="228600" indent="-228240">
              <a:lnSpc>
                <a:spcPct val="90000"/>
              </a:lnSpc>
              <a:spcBef>
                <a:spcPts val="1001"/>
              </a:spcBef>
              <a:buClr>
                <a:srgbClr val="000000"/>
              </a:buClr>
              <a:buFont typeface="Arial"/>
              <a:buChar char="•"/>
            </a:pPr>
            <a:r>
              <a:rPr b="0" lang="en-US" sz="2800" spc="-1" strike="noStrike">
                <a:solidFill>
                  <a:srgbClr val="000000"/>
                </a:solidFill>
                <a:latin typeface="Calibri"/>
              </a:rPr>
              <a:t>Click to edit Master text styles</a:t>
            </a:r>
            <a:endParaRPr b="0" lang="da-DK" sz="2800" spc="-1" strike="noStrike">
              <a:solidFill>
                <a:srgbClr val="000000"/>
              </a:solidFill>
              <a:latin typeface="Calibri"/>
            </a:endParaRPr>
          </a:p>
          <a:p>
            <a:pPr lvl="1" marL="685800" indent="-228240">
              <a:lnSpc>
                <a:spcPct val="90000"/>
              </a:lnSpc>
              <a:spcBef>
                <a:spcPts val="499"/>
              </a:spcBef>
              <a:buClr>
                <a:srgbClr val="000000"/>
              </a:buClr>
              <a:buFont typeface="Arial"/>
              <a:buChar char="•"/>
            </a:pPr>
            <a:r>
              <a:rPr b="0" lang="en-US" sz="2400" spc="-1" strike="noStrike">
                <a:solidFill>
                  <a:srgbClr val="000000"/>
                </a:solidFill>
                <a:latin typeface="Calibri"/>
              </a:rPr>
              <a:t>Second level</a:t>
            </a:r>
            <a:endParaRPr b="0" lang="da-DK" sz="2400" spc="-1" strike="noStrike">
              <a:solidFill>
                <a:srgbClr val="000000"/>
              </a:solidFill>
              <a:latin typeface="Calibri"/>
            </a:endParaRPr>
          </a:p>
          <a:p>
            <a:pPr lvl="2" marL="1143000" indent="-228240">
              <a:lnSpc>
                <a:spcPct val="90000"/>
              </a:lnSpc>
              <a:spcBef>
                <a:spcPts val="499"/>
              </a:spcBef>
              <a:buClr>
                <a:srgbClr val="000000"/>
              </a:buClr>
              <a:buFont typeface="Arial"/>
              <a:buChar char="•"/>
            </a:pPr>
            <a:r>
              <a:rPr b="0" lang="en-US" sz="2000" spc="-1" strike="noStrike">
                <a:solidFill>
                  <a:srgbClr val="000000"/>
                </a:solidFill>
                <a:latin typeface="Calibri"/>
              </a:rPr>
              <a:t>Third level</a:t>
            </a:r>
            <a:endParaRPr b="0" lang="da-DK" sz="2000" spc="-1" strike="noStrike">
              <a:solidFill>
                <a:srgbClr val="000000"/>
              </a:solidFill>
              <a:latin typeface="Calibri"/>
            </a:endParaRPr>
          </a:p>
          <a:p>
            <a:pPr lvl="3" marL="1600200" indent="-228240">
              <a:lnSpc>
                <a:spcPct val="90000"/>
              </a:lnSpc>
              <a:spcBef>
                <a:spcPts val="499"/>
              </a:spcBef>
              <a:buClr>
                <a:srgbClr val="000000"/>
              </a:buClr>
              <a:buFont typeface="Arial"/>
              <a:buChar char="•"/>
            </a:pPr>
            <a:r>
              <a:rPr b="0" lang="en-US" sz="1800" spc="-1" strike="noStrike">
                <a:solidFill>
                  <a:srgbClr val="000000"/>
                </a:solidFill>
                <a:latin typeface="Calibri"/>
              </a:rPr>
              <a:t>Fourth level</a:t>
            </a:r>
            <a:endParaRPr b="0" lang="da-DK" sz="1800" spc="-1" strike="noStrike">
              <a:solidFill>
                <a:srgbClr val="000000"/>
              </a:solidFill>
              <a:latin typeface="Calibri"/>
            </a:endParaRPr>
          </a:p>
          <a:p>
            <a:pPr lvl="4" marL="2057400" indent="-228240">
              <a:lnSpc>
                <a:spcPct val="90000"/>
              </a:lnSpc>
              <a:spcBef>
                <a:spcPts val="499"/>
              </a:spcBef>
              <a:buClr>
                <a:srgbClr val="000000"/>
              </a:buClr>
              <a:buFont typeface="Arial"/>
              <a:buChar char="•"/>
            </a:pPr>
            <a:r>
              <a:rPr b="0" lang="en-US" sz="1800" spc="-1" strike="noStrike">
                <a:solidFill>
                  <a:srgbClr val="000000"/>
                </a:solidFill>
                <a:latin typeface="Calibri"/>
              </a:rPr>
              <a:t>Fifth level</a:t>
            </a:r>
            <a:endParaRPr b="0" lang="da-DK" sz="1800" spc="-1" strike="noStrike">
              <a:solidFill>
                <a:srgbClr val="000000"/>
              </a:solidFill>
              <a:latin typeface="Calibri"/>
            </a:endParaRPr>
          </a:p>
        </p:txBody>
      </p:sp>
      <p:sp>
        <p:nvSpPr>
          <p:cNvPr id="43" name="PlaceHolder 3"/>
          <p:cNvSpPr>
            <a:spLocks noGrp="1"/>
          </p:cNvSpPr>
          <p:nvPr>
            <p:ph type="dt"/>
          </p:nvPr>
        </p:nvSpPr>
        <p:spPr>
          <a:xfrm>
            <a:off x="838080" y="6356520"/>
            <a:ext cx="2742840" cy="364680"/>
          </a:xfrm>
          <a:prstGeom prst="rect">
            <a:avLst/>
          </a:prstGeom>
        </p:spPr>
        <p:txBody>
          <a:bodyPr anchor="ctr">
            <a:noAutofit/>
          </a:bodyPr>
          <a:p>
            <a:pPr>
              <a:lnSpc>
                <a:spcPct val="100000"/>
              </a:lnSpc>
            </a:pPr>
            <a:fld id="{C780A58D-ED7B-4EAD-B137-B2472B0EFDCD}" type="datetime">
              <a:rPr b="0" lang="da-DK" sz="1200" spc="-1" strike="noStrike">
                <a:solidFill>
                  <a:srgbClr val="8b8b8b"/>
                </a:solidFill>
                <a:latin typeface="Calibri"/>
              </a:rPr>
              <a:t>06-09-22</a:t>
            </a:fld>
            <a:endParaRPr b="0" lang="en-US" sz="1200" spc="-1" strike="noStrike">
              <a:latin typeface="Times New Roman"/>
            </a:endParaRPr>
          </a:p>
        </p:txBody>
      </p:sp>
      <p:sp>
        <p:nvSpPr>
          <p:cNvPr id="44" name="PlaceHolder 4"/>
          <p:cNvSpPr>
            <a:spLocks noGrp="1"/>
          </p:cNvSpPr>
          <p:nvPr>
            <p:ph type="ftr"/>
          </p:nvPr>
        </p:nvSpPr>
        <p:spPr>
          <a:xfrm>
            <a:off x="4038480" y="6356520"/>
            <a:ext cx="4114440" cy="364680"/>
          </a:xfrm>
          <a:prstGeom prst="rect">
            <a:avLst/>
          </a:prstGeom>
        </p:spPr>
        <p:txBody>
          <a:bodyPr anchor="ctr">
            <a:noAutofit/>
          </a:bodyPr>
          <a:p>
            <a:endParaRPr b="0" lang="en-US" sz="2400" spc="-1" strike="noStrike">
              <a:latin typeface="Times New Roman"/>
            </a:endParaRPr>
          </a:p>
        </p:txBody>
      </p:sp>
      <p:sp>
        <p:nvSpPr>
          <p:cNvPr id="45" name="PlaceHolder 5"/>
          <p:cNvSpPr>
            <a:spLocks noGrp="1"/>
          </p:cNvSpPr>
          <p:nvPr>
            <p:ph type="sldNum"/>
          </p:nvPr>
        </p:nvSpPr>
        <p:spPr>
          <a:xfrm>
            <a:off x="8610480" y="6356520"/>
            <a:ext cx="2742840" cy="364680"/>
          </a:xfrm>
          <a:prstGeom prst="rect">
            <a:avLst/>
          </a:prstGeom>
        </p:spPr>
        <p:txBody>
          <a:bodyPr anchor="ctr">
            <a:noAutofit/>
          </a:bodyPr>
          <a:p>
            <a:pPr algn="r">
              <a:lnSpc>
                <a:spcPct val="100000"/>
              </a:lnSpc>
            </a:pPr>
            <a:fld id="{1EC490D9-CEFA-4EFF-9928-7D23792C4271}" type="slidenum">
              <a:rPr b="0" lang="da-DK" sz="1200" spc="-1" strike="noStrike">
                <a:solidFill>
                  <a:srgbClr val="8b8b8b"/>
                </a:solidFill>
                <a:latin typeface="Calibri"/>
              </a:rPr>
              <a:t>&lt;number&gt;</a:t>
            </a:fld>
            <a:endParaRPr b="0" lang="en-US" sz="1200" spc="-1" strike="noStrike">
              <a:latin typeface="Times New Roman"/>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2" name="PlaceHolder 1"/>
          <p:cNvSpPr>
            <a:spLocks noGrp="1"/>
          </p:cNvSpPr>
          <p:nvPr>
            <p:ph type="title"/>
          </p:nvPr>
        </p:nvSpPr>
        <p:spPr>
          <a:xfrm>
            <a:off x="609480" y="273240"/>
            <a:ext cx="10972080" cy="1144440"/>
          </a:xfrm>
          <a:prstGeom prst="rect">
            <a:avLst/>
          </a:prstGeom>
        </p:spPr>
        <p:txBody>
          <a:bodyPr lIns="0" rIns="0" tIns="0" bIns="0" anchor="ctr">
            <a:noAutofit/>
          </a:bodyPr>
          <a:p>
            <a:pPr algn="ctr"/>
            <a:r>
              <a:rPr b="0" lang="en-US" sz="5320" spc="-1" strike="noStrike">
                <a:latin typeface="Arial"/>
              </a:rPr>
              <a:t>Click to edit the title text format</a:t>
            </a:r>
            <a:endParaRPr b="0" lang="en-US" sz="5320" spc="-1" strike="noStrike">
              <a:latin typeface="Arial"/>
            </a:endParaRPr>
          </a:p>
        </p:txBody>
      </p:sp>
      <p:sp>
        <p:nvSpPr>
          <p:cNvPr id="83" name="PlaceHolder 2"/>
          <p:cNvSpPr>
            <a:spLocks noGrp="1"/>
          </p:cNvSpPr>
          <p:nvPr>
            <p:ph type="body"/>
          </p:nvPr>
        </p:nvSpPr>
        <p:spPr>
          <a:xfrm>
            <a:off x="609480" y="1604160"/>
            <a:ext cx="10972080" cy="3977280"/>
          </a:xfrm>
          <a:prstGeom prst="rect">
            <a:avLst/>
          </a:prstGeom>
        </p:spPr>
        <p:txBody>
          <a:bodyPr lIns="0" rIns="0" tIns="0" bIns="0">
            <a:normAutofit/>
          </a:bodyPr>
          <a:p>
            <a:pPr marL="432000" indent="-324000">
              <a:spcBef>
                <a:spcPts val="1712"/>
              </a:spcBef>
              <a:buClr>
                <a:srgbClr val="000000"/>
              </a:buClr>
              <a:buSzPct val="45000"/>
              <a:buFont typeface="Wingdings" charset="2"/>
              <a:buChar char=""/>
            </a:pPr>
            <a:r>
              <a:rPr b="0" lang="en-US" sz="3870" spc="-1" strike="noStrike">
                <a:latin typeface="Arial"/>
              </a:rPr>
              <a:t>Click to edit the outline text format</a:t>
            </a:r>
            <a:endParaRPr b="0" lang="en-US" sz="3870" spc="-1" strike="noStrike">
              <a:latin typeface="Arial"/>
            </a:endParaRPr>
          </a:p>
          <a:p>
            <a:pPr lvl="1" marL="864000" indent="-324000">
              <a:spcBef>
                <a:spcPts val="1369"/>
              </a:spcBef>
              <a:buClr>
                <a:srgbClr val="000000"/>
              </a:buClr>
              <a:buSzPct val="75000"/>
              <a:buFont typeface="Symbol" charset="2"/>
              <a:buChar char=""/>
            </a:pPr>
            <a:r>
              <a:rPr b="0" lang="en-US" sz="3380" spc="-1" strike="noStrike">
                <a:latin typeface="Arial"/>
              </a:rPr>
              <a:t>Second Outline Level</a:t>
            </a:r>
            <a:endParaRPr b="0" lang="en-US" sz="3380" spc="-1" strike="noStrike">
              <a:latin typeface="Arial"/>
            </a:endParaRPr>
          </a:p>
          <a:p>
            <a:pPr lvl="2" marL="1296000" indent="-288000">
              <a:spcBef>
                <a:spcPts val="1026"/>
              </a:spcBef>
              <a:buClr>
                <a:srgbClr val="000000"/>
              </a:buClr>
              <a:buSzPct val="45000"/>
              <a:buFont typeface="Wingdings" charset="2"/>
              <a:buChar char=""/>
            </a:pPr>
            <a:r>
              <a:rPr b="0" lang="en-US" sz="2900" spc="-1" strike="noStrike">
                <a:latin typeface="Arial"/>
              </a:rPr>
              <a:t>Third Outline Level</a:t>
            </a:r>
            <a:endParaRPr b="0" lang="en-US" sz="2900" spc="-1" strike="noStrike">
              <a:latin typeface="Arial"/>
            </a:endParaRPr>
          </a:p>
          <a:p>
            <a:pPr lvl="3" marL="1728000" indent="-216000">
              <a:spcBef>
                <a:spcPts val="683"/>
              </a:spcBef>
              <a:buClr>
                <a:srgbClr val="000000"/>
              </a:buClr>
              <a:buSzPct val="75000"/>
              <a:buFont typeface="Symbol" charset="2"/>
              <a:buChar char=""/>
            </a:pPr>
            <a:r>
              <a:rPr b="0" lang="en-US" sz="2420" spc="-1" strike="noStrike">
                <a:latin typeface="Arial"/>
              </a:rPr>
              <a:t>Fourth Outline Level</a:t>
            </a:r>
            <a:endParaRPr b="0" lang="en-US" sz="2420" spc="-1" strike="noStrike">
              <a:latin typeface="Arial"/>
            </a:endParaRPr>
          </a:p>
          <a:p>
            <a:pPr lvl="4" marL="2160000" indent="-216000">
              <a:spcBef>
                <a:spcPts val="340"/>
              </a:spcBef>
              <a:buClr>
                <a:srgbClr val="000000"/>
              </a:buClr>
              <a:buSzPct val="45000"/>
              <a:buFont typeface="Wingdings" charset="2"/>
              <a:buChar char=""/>
            </a:pPr>
            <a:r>
              <a:rPr b="0" lang="en-US" sz="2420" spc="-1" strike="noStrike">
                <a:latin typeface="Arial"/>
              </a:rPr>
              <a:t>Fifth Outline Level</a:t>
            </a:r>
            <a:endParaRPr b="0" lang="en-US" sz="2420" spc="-1" strike="noStrike">
              <a:latin typeface="Arial"/>
            </a:endParaRPr>
          </a:p>
          <a:p>
            <a:pPr lvl="5" marL="2592000" indent="-216000">
              <a:spcBef>
                <a:spcPts val="340"/>
              </a:spcBef>
              <a:buClr>
                <a:srgbClr val="000000"/>
              </a:buClr>
              <a:buSzPct val="45000"/>
              <a:buFont typeface="Wingdings" charset="2"/>
              <a:buChar char=""/>
            </a:pPr>
            <a:r>
              <a:rPr b="0" lang="en-US" sz="2420" spc="-1" strike="noStrike">
                <a:latin typeface="Arial"/>
              </a:rPr>
              <a:t>Sixth Outline Level</a:t>
            </a:r>
            <a:endParaRPr b="0" lang="en-US" sz="2420" spc="-1" strike="noStrike">
              <a:latin typeface="Arial"/>
            </a:endParaRPr>
          </a:p>
          <a:p>
            <a:pPr lvl="6" marL="3024000" indent="-216000">
              <a:spcBef>
                <a:spcPts val="340"/>
              </a:spcBef>
              <a:buClr>
                <a:srgbClr val="000000"/>
              </a:buClr>
              <a:buSzPct val="45000"/>
              <a:buFont typeface="Wingdings" charset="2"/>
              <a:buChar char=""/>
            </a:pPr>
            <a:r>
              <a:rPr b="0" lang="en-US" sz="2420" spc="-1" strike="noStrike">
                <a:latin typeface="Arial"/>
              </a:rPr>
              <a:t>Seventh Outline Level</a:t>
            </a:r>
            <a:endParaRPr b="0" lang="en-US" sz="242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10.xml.rels><?xml version="1.0" encoding="UTF-8"?>
<Relationships xmlns="http://schemas.openxmlformats.org/package/2006/relationships"><Relationship Id="rId1" Type="http://schemas.openxmlformats.org/officeDocument/2006/relationships/image" Target="../media/image9.pn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5.xml"/>
</Relationships>
</file>

<file path=ppt/slides/_rels/slide3.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slideLayout" Target="../slideLayouts/slideLayout13.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4.jpeg"/><Relationship Id="rId2"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image" Target="../media/image6.png"/><Relationship Id="rId3"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8.png"/><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0" name="CustomShape 1"/>
          <p:cNvSpPr/>
          <p:nvPr/>
        </p:nvSpPr>
        <p:spPr>
          <a:xfrm>
            <a:off x="774000" y="670680"/>
            <a:ext cx="10727280" cy="264780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8"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da-DK" sz="4400" spc="-1" strike="noStrike">
                <a:solidFill>
                  <a:srgbClr val="000000"/>
                </a:solidFill>
                <a:latin typeface="Calibri Light"/>
              </a:rPr>
              <a:t>G.127</a:t>
            </a:r>
            <a:endParaRPr b="0" lang="da-DK" sz="4400" spc="-1" strike="noStrike">
              <a:solidFill>
                <a:srgbClr val="000000"/>
              </a:solidFill>
              <a:latin typeface="Calibri"/>
            </a:endParaRPr>
          </a:p>
        </p:txBody>
      </p:sp>
      <p:sp>
        <p:nvSpPr>
          <p:cNvPr id="149" name="TextShape 2"/>
          <p:cNvSpPr txBox="1"/>
          <p:nvPr/>
        </p:nvSpPr>
        <p:spPr>
          <a:xfrm>
            <a:off x="838080" y="1825560"/>
            <a:ext cx="10515240" cy="4350960"/>
          </a:xfrm>
          <a:prstGeom prst="rect">
            <a:avLst/>
          </a:prstGeom>
          <a:noFill/>
          <a:ln>
            <a:noFill/>
          </a:ln>
        </p:spPr>
        <p:txBody>
          <a:bodyPr>
            <a:noAutofit/>
          </a:bodyPr>
          <a:p>
            <a:endParaRPr b="0" lang="da-DK" sz="2800" spc="-1" strike="noStrike">
              <a:solidFill>
                <a:srgbClr val="000000"/>
              </a:solidFill>
              <a:latin typeface="Calibri"/>
            </a:endParaRPr>
          </a:p>
        </p:txBody>
      </p:sp>
      <p:pic>
        <p:nvPicPr>
          <p:cNvPr id="150" name="Picture 6" descr=""/>
          <p:cNvPicPr/>
          <p:nvPr/>
        </p:nvPicPr>
        <p:blipFill>
          <a:blip r:embed="rId1"/>
          <a:stretch/>
        </p:blipFill>
        <p:spPr>
          <a:xfrm>
            <a:off x="1069200" y="2898360"/>
            <a:ext cx="9143640" cy="2857320"/>
          </a:xfrm>
          <a:prstGeom prst="rect">
            <a:avLst/>
          </a:prstGeom>
          <a:ln>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 name="CustomShape 1"/>
          <p:cNvSpPr/>
          <p:nvPr/>
        </p:nvSpPr>
        <p:spPr>
          <a:xfrm>
            <a:off x="331560" y="221040"/>
            <a:ext cx="11722320" cy="15526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D4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da-DK" sz="4400" spc="-1" strike="noStrike">
                <a:solidFill>
                  <a:srgbClr val="000000"/>
                </a:solidFill>
                <a:latin typeface="Calibri Light"/>
              </a:rPr>
              <a:t>G.135</a:t>
            </a:r>
            <a:endParaRPr b="0" lang="da-DK" sz="4400" spc="-1" strike="noStrike">
              <a:solidFill>
                <a:srgbClr val="000000"/>
              </a:solidFill>
              <a:latin typeface="Calibri"/>
            </a:endParaRPr>
          </a:p>
        </p:txBody>
      </p:sp>
      <p:pic>
        <p:nvPicPr>
          <p:cNvPr id="123" name="Content Placeholder 8" descr=""/>
          <p:cNvPicPr/>
          <p:nvPr/>
        </p:nvPicPr>
        <p:blipFill>
          <a:blip r:embed="rId1"/>
          <a:stretch/>
        </p:blipFill>
        <p:spPr>
          <a:xfrm>
            <a:off x="3334680" y="716040"/>
            <a:ext cx="5472360" cy="5830560"/>
          </a:xfrm>
          <a:prstGeom prst="rect">
            <a:avLst/>
          </a:prstGeom>
          <a:ln>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da-DK" sz="4400" spc="-1" strike="noStrike">
                <a:solidFill>
                  <a:srgbClr val="000000"/>
                </a:solidFill>
                <a:latin typeface="Calibri Light"/>
              </a:rPr>
              <a:t>G.134 (similar)</a:t>
            </a:r>
            <a:endParaRPr b="0" lang="da-DK" sz="4400" spc="-1" strike="noStrike">
              <a:solidFill>
                <a:srgbClr val="000000"/>
              </a:solidFill>
              <a:latin typeface="Calibri"/>
            </a:endParaRPr>
          </a:p>
        </p:txBody>
      </p:sp>
      <p:sp>
        <p:nvSpPr>
          <p:cNvPr id="125" name="TextShape 2"/>
          <p:cNvSpPr txBox="1"/>
          <p:nvPr/>
        </p:nvSpPr>
        <p:spPr>
          <a:xfrm>
            <a:off x="838080" y="1825560"/>
            <a:ext cx="10515240" cy="4350960"/>
          </a:xfrm>
          <a:prstGeom prst="rect">
            <a:avLst/>
          </a:prstGeom>
          <a:noFill/>
          <a:ln>
            <a:noFill/>
          </a:ln>
        </p:spPr>
        <p:txBody>
          <a:bodyPr>
            <a:noAutofit/>
          </a:bodyPr>
          <a:p>
            <a:endParaRPr b="0" lang="da-DK" sz="2800" spc="-1" strike="noStrike">
              <a:solidFill>
                <a:srgbClr val="000000"/>
              </a:solidFill>
              <a:latin typeface="Calibri"/>
            </a:endParaRPr>
          </a:p>
        </p:txBody>
      </p:sp>
      <p:pic>
        <p:nvPicPr>
          <p:cNvPr id="126" name="Picture 7" descr=""/>
          <p:cNvPicPr/>
          <p:nvPr/>
        </p:nvPicPr>
        <p:blipFill>
          <a:blip r:embed="rId1"/>
          <a:stretch/>
        </p:blipFill>
        <p:spPr>
          <a:xfrm>
            <a:off x="2565360" y="1982160"/>
            <a:ext cx="6652080" cy="4028040"/>
          </a:xfrm>
          <a:prstGeom prst="rect">
            <a:avLst/>
          </a:prstGeom>
          <a:ln>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7"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da-DK" sz="4400" spc="-1" strike="noStrike">
                <a:solidFill>
                  <a:srgbClr val="000000"/>
                </a:solidFill>
                <a:latin typeface="Calibri Light"/>
              </a:rPr>
              <a:t>G.145 (similar)</a:t>
            </a:r>
            <a:endParaRPr b="0" lang="da-DK" sz="4400" spc="-1" strike="noStrike">
              <a:solidFill>
                <a:srgbClr val="000000"/>
              </a:solidFill>
              <a:latin typeface="Calibri"/>
            </a:endParaRPr>
          </a:p>
        </p:txBody>
      </p:sp>
      <p:sp>
        <p:nvSpPr>
          <p:cNvPr id="128" name="TextShape 2"/>
          <p:cNvSpPr txBox="1"/>
          <p:nvPr/>
        </p:nvSpPr>
        <p:spPr>
          <a:xfrm>
            <a:off x="838080" y="1825560"/>
            <a:ext cx="10515240" cy="4350960"/>
          </a:xfrm>
          <a:prstGeom prst="rect">
            <a:avLst/>
          </a:prstGeom>
          <a:noFill/>
          <a:ln>
            <a:noFill/>
          </a:ln>
        </p:spPr>
        <p:txBody>
          <a:bodyPr>
            <a:noAutofit/>
          </a:bodyPr>
          <a:p>
            <a:endParaRPr b="0" lang="da-DK" sz="2800" spc="-1" strike="noStrike">
              <a:solidFill>
                <a:srgbClr val="000000"/>
              </a:solidFill>
              <a:latin typeface="Calibri"/>
            </a:endParaRPr>
          </a:p>
        </p:txBody>
      </p:sp>
      <p:pic>
        <p:nvPicPr>
          <p:cNvPr id="129" name="Picture 7" descr=""/>
          <p:cNvPicPr/>
          <p:nvPr/>
        </p:nvPicPr>
        <p:blipFill>
          <a:blip r:embed="rId1"/>
          <a:stretch/>
        </p:blipFill>
        <p:spPr>
          <a:xfrm>
            <a:off x="1999440" y="1825560"/>
            <a:ext cx="6768360" cy="4350960"/>
          </a:xfrm>
          <a:prstGeom prst="rect">
            <a:avLst/>
          </a:prstGeom>
          <a:ln>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da-DK" sz="4400" spc="-1" strike="noStrike">
                <a:solidFill>
                  <a:srgbClr val="000000"/>
                </a:solidFill>
                <a:latin typeface="Calibri Light"/>
              </a:rPr>
              <a:t>G.144</a:t>
            </a:r>
            <a:endParaRPr b="0" lang="da-DK" sz="4400" spc="-1" strike="noStrike">
              <a:solidFill>
                <a:srgbClr val="000000"/>
              </a:solidFill>
              <a:latin typeface="Calibri"/>
            </a:endParaRPr>
          </a:p>
        </p:txBody>
      </p:sp>
      <p:sp>
        <p:nvSpPr>
          <p:cNvPr id="131" name="TextShape 2"/>
          <p:cNvSpPr txBox="1"/>
          <p:nvPr/>
        </p:nvSpPr>
        <p:spPr>
          <a:xfrm>
            <a:off x="838080" y="1825560"/>
            <a:ext cx="10515240" cy="4350960"/>
          </a:xfrm>
          <a:prstGeom prst="rect">
            <a:avLst/>
          </a:prstGeom>
          <a:noFill/>
          <a:ln>
            <a:noFill/>
          </a:ln>
        </p:spPr>
        <p:txBody>
          <a:bodyPr>
            <a:noAutofit/>
          </a:bodyPr>
          <a:p>
            <a:endParaRPr b="0" lang="da-DK" sz="2800" spc="-1" strike="noStrike">
              <a:solidFill>
                <a:srgbClr val="000000"/>
              </a:solidFill>
              <a:latin typeface="Calibri"/>
            </a:endParaRPr>
          </a:p>
        </p:txBody>
      </p:sp>
      <p:pic>
        <p:nvPicPr>
          <p:cNvPr id="132" name="Picture 7" descr=""/>
          <p:cNvPicPr/>
          <p:nvPr/>
        </p:nvPicPr>
        <p:blipFill>
          <a:blip r:embed="rId1"/>
          <a:stretch/>
        </p:blipFill>
        <p:spPr>
          <a:xfrm>
            <a:off x="1883880" y="1530720"/>
            <a:ext cx="6721560" cy="4646160"/>
          </a:xfrm>
          <a:prstGeom prst="rect">
            <a:avLst/>
          </a:prstGeom>
          <a:ln>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da-DK" sz="4400" spc="-1" strike="noStrike">
                <a:solidFill>
                  <a:srgbClr val="000000"/>
                </a:solidFill>
                <a:latin typeface="Calibri Light"/>
              </a:rPr>
              <a:t>G.101</a:t>
            </a:r>
            <a:endParaRPr b="0" lang="da-DK" sz="4400" spc="-1" strike="noStrike">
              <a:solidFill>
                <a:srgbClr val="000000"/>
              </a:solidFill>
              <a:latin typeface="Calibri"/>
            </a:endParaRPr>
          </a:p>
        </p:txBody>
      </p:sp>
      <p:sp>
        <p:nvSpPr>
          <p:cNvPr id="134" name="TextShape 2"/>
          <p:cNvSpPr txBox="1"/>
          <p:nvPr/>
        </p:nvSpPr>
        <p:spPr>
          <a:xfrm>
            <a:off x="838080" y="1825560"/>
            <a:ext cx="10515240" cy="4350960"/>
          </a:xfrm>
          <a:prstGeom prst="rect">
            <a:avLst/>
          </a:prstGeom>
          <a:noFill/>
          <a:ln>
            <a:noFill/>
          </a:ln>
        </p:spPr>
        <p:txBody>
          <a:bodyPr>
            <a:noAutofit/>
          </a:bodyPr>
          <a:p>
            <a:endParaRPr b="0" lang="da-DK" sz="2800" spc="-1" strike="noStrike">
              <a:solidFill>
                <a:srgbClr val="000000"/>
              </a:solidFill>
              <a:latin typeface="Calibri"/>
            </a:endParaRPr>
          </a:p>
        </p:txBody>
      </p:sp>
      <p:pic>
        <p:nvPicPr>
          <p:cNvPr id="135" name="Picture 7" descr=""/>
          <p:cNvPicPr/>
          <p:nvPr/>
        </p:nvPicPr>
        <p:blipFill>
          <a:blip r:embed="rId1"/>
          <a:stretch/>
        </p:blipFill>
        <p:spPr>
          <a:xfrm>
            <a:off x="2548080" y="244440"/>
            <a:ext cx="2890800" cy="6857640"/>
          </a:xfrm>
          <a:prstGeom prst="rect">
            <a:avLst/>
          </a:prstGeom>
          <a:ln>
            <a:noFill/>
          </a:ln>
        </p:spPr>
      </p:pic>
      <p:pic>
        <p:nvPicPr>
          <p:cNvPr id="136" name="Picture 8" descr=""/>
          <p:cNvPicPr/>
          <p:nvPr/>
        </p:nvPicPr>
        <p:blipFill>
          <a:blip r:embed="rId2"/>
          <a:stretch/>
        </p:blipFill>
        <p:spPr>
          <a:xfrm>
            <a:off x="5439240" y="268920"/>
            <a:ext cx="6211440" cy="14743080"/>
          </a:xfrm>
          <a:prstGeom prst="rect">
            <a:avLst/>
          </a:prstGeom>
          <a:ln>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TextShape 1"/>
          <p:cNvSpPr txBox="1"/>
          <p:nvPr/>
        </p:nvSpPr>
        <p:spPr>
          <a:xfrm>
            <a:off x="838080" y="365040"/>
            <a:ext cx="10515240" cy="1325160"/>
          </a:xfrm>
          <a:prstGeom prst="rect">
            <a:avLst/>
          </a:prstGeom>
          <a:noFill/>
          <a:ln>
            <a:noFill/>
          </a:ln>
        </p:spPr>
        <p:txBody>
          <a:bodyPr anchor="ctr">
            <a:noAutofit/>
          </a:bodyPr>
          <a:p>
            <a:endParaRPr b="0" lang="da-DK" sz="1800" spc="-1" strike="noStrike">
              <a:solidFill>
                <a:srgbClr val="000000"/>
              </a:solidFill>
              <a:latin typeface="Calibri"/>
            </a:endParaRPr>
          </a:p>
        </p:txBody>
      </p:sp>
      <p:sp>
        <p:nvSpPr>
          <p:cNvPr id="138" name="CustomShape 2"/>
          <p:cNvSpPr/>
          <p:nvPr/>
        </p:nvSpPr>
        <p:spPr>
          <a:xfrm>
            <a:off x="9314640" y="1690560"/>
            <a:ext cx="1121400" cy="1796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p:style>
      </p:sp>
      <p:sp>
        <p:nvSpPr>
          <p:cNvPr id="139" name="CustomShape 3"/>
          <p:cNvSpPr/>
          <p:nvPr/>
        </p:nvSpPr>
        <p:spPr>
          <a:xfrm>
            <a:off x="9314640" y="4244400"/>
            <a:ext cx="1121400" cy="1796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p:style>
      </p:sp>
      <p:sp>
        <p:nvSpPr>
          <p:cNvPr id="140" name="CustomShape 4"/>
          <p:cNvSpPr/>
          <p:nvPr/>
        </p:nvSpPr>
        <p:spPr>
          <a:xfrm>
            <a:off x="7488000" y="969480"/>
            <a:ext cx="2602800" cy="57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p:style>
      </p:sp>
      <p:sp>
        <p:nvSpPr>
          <p:cNvPr id="141" name="CustomShape 5"/>
          <p:cNvSpPr/>
          <p:nvPr/>
        </p:nvSpPr>
        <p:spPr>
          <a:xfrm>
            <a:off x="9351360" y="1748880"/>
            <a:ext cx="1121400" cy="1796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p:style>
      </p:sp>
      <p:sp>
        <p:nvSpPr>
          <p:cNvPr id="142" name="CustomShape 6"/>
          <p:cNvSpPr/>
          <p:nvPr/>
        </p:nvSpPr>
        <p:spPr>
          <a:xfrm>
            <a:off x="9351360" y="4302720"/>
            <a:ext cx="1121400" cy="179604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p:style>
      </p:sp>
      <p:sp>
        <p:nvSpPr>
          <p:cNvPr id="143" name="TextShape 7"/>
          <p:cNvSpPr txBox="1"/>
          <p:nvPr/>
        </p:nvSpPr>
        <p:spPr>
          <a:xfrm>
            <a:off x="838080" y="1825560"/>
            <a:ext cx="10515240" cy="4350960"/>
          </a:xfrm>
          <a:prstGeom prst="rect">
            <a:avLst/>
          </a:prstGeom>
          <a:noFill/>
          <a:ln>
            <a:noFill/>
          </a:ln>
        </p:spPr>
        <p:txBody>
          <a:bodyPr>
            <a:noAutofit/>
          </a:bodyPr>
          <a:p>
            <a:endParaRPr b="0" lang="da-DK" sz="2800" spc="-1" strike="noStrike">
              <a:solidFill>
                <a:srgbClr val="000000"/>
              </a:solidFill>
              <a:latin typeface="Calibri"/>
            </a:endParaRPr>
          </a:p>
        </p:txBody>
      </p:sp>
      <p:pic>
        <p:nvPicPr>
          <p:cNvPr id="144" name="Picture 15" descr=""/>
          <p:cNvPicPr/>
          <p:nvPr/>
        </p:nvPicPr>
        <p:blipFill>
          <a:blip r:embed="rId1"/>
          <a:srcRect l="0" t="14155" r="0" b="0"/>
          <a:stretch/>
        </p:blipFill>
        <p:spPr>
          <a:xfrm>
            <a:off x="3409560" y="1792080"/>
            <a:ext cx="6321240" cy="4635000"/>
          </a:xfrm>
          <a:prstGeom prst="rect">
            <a:avLst/>
          </a:prstGeom>
          <a:ln>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 name="TextShape 1"/>
          <p:cNvSpPr txBox="1"/>
          <p:nvPr/>
        </p:nvSpPr>
        <p:spPr>
          <a:xfrm>
            <a:off x="838080" y="365040"/>
            <a:ext cx="10515240" cy="1325160"/>
          </a:xfrm>
          <a:prstGeom prst="rect">
            <a:avLst/>
          </a:prstGeom>
          <a:noFill/>
          <a:ln>
            <a:noFill/>
          </a:ln>
        </p:spPr>
        <p:txBody>
          <a:bodyPr anchor="ctr">
            <a:noAutofit/>
          </a:bodyPr>
          <a:p>
            <a:pPr>
              <a:lnSpc>
                <a:spcPct val="90000"/>
              </a:lnSpc>
            </a:pPr>
            <a:r>
              <a:rPr b="0" lang="da-DK" sz="4400" spc="-1" strike="noStrike">
                <a:solidFill>
                  <a:srgbClr val="000000"/>
                </a:solidFill>
                <a:latin typeface="Calibri Light"/>
              </a:rPr>
              <a:t>G.126</a:t>
            </a:r>
            <a:endParaRPr b="0" lang="da-DK" sz="4400" spc="-1" strike="noStrike">
              <a:solidFill>
                <a:srgbClr val="000000"/>
              </a:solidFill>
              <a:latin typeface="Calibri"/>
            </a:endParaRPr>
          </a:p>
        </p:txBody>
      </p:sp>
      <p:sp>
        <p:nvSpPr>
          <p:cNvPr id="146" name="TextShape 2"/>
          <p:cNvSpPr txBox="1"/>
          <p:nvPr/>
        </p:nvSpPr>
        <p:spPr>
          <a:xfrm>
            <a:off x="838080" y="1825560"/>
            <a:ext cx="10515240" cy="4350960"/>
          </a:xfrm>
          <a:prstGeom prst="rect">
            <a:avLst/>
          </a:prstGeom>
          <a:noFill/>
          <a:ln>
            <a:noFill/>
          </a:ln>
        </p:spPr>
        <p:txBody>
          <a:bodyPr>
            <a:noAutofit/>
          </a:bodyPr>
          <a:p>
            <a:endParaRPr b="0" lang="da-DK" sz="2800" spc="-1" strike="noStrike">
              <a:solidFill>
                <a:srgbClr val="000000"/>
              </a:solidFill>
              <a:latin typeface="Calibri"/>
            </a:endParaRPr>
          </a:p>
        </p:txBody>
      </p:sp>
      <p:pic>
        <p:nvPicPr>
          <p:cNvPr id="147" name="Picture 7" descr=""/>
          <p:cNvPicPr/>
          <p:nvPr/>
        </p:nvPicPr>
        <p:blipFill>
          <a:blip r:embed="rId1"/>
          <a:stretch/>
        </p:blipFill>
        <p:spPr>
          <a:xfrm>
            <a:off x="1280880" y="2572560"/>
            <a:ext cx="9143640" cy="285732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459</TotalTime>
  <Application>LibreOffice/6.4.7.2$Linux_X86_64 LibreOffice_project/40$Build-2</Application>
  <Words>13</Words>
  <Paragraphs>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2022-07-04T07:01:32Z</dcterms:created>
  <dc:creator>Anna Naemi Willer</dc:creator>
  <dc:description/>
  <dc:language>en-US</dc:language>
  <cp:lastModifiedBy/>
  <dcterms:modified xsi:type="dcterms:W3CDTF">2022-09-06T10:49:21Z</dcterms:modified>
  <cp:revision>32</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Widescreen</vt:lpwstr>
  </property>
  <property fmtid="{D5CDD505-2E9C-101B-9397-08002B2CF9AE}" pid="9" name="ScaleCrop">
    <vt:bool>0</vt:bool>
  </property>
  <property fmtid="{D5CDD505-2E9C-101B-9397-08002B2CF9AE}" pid="10" name="ShareDoc">
    <vt:bool>0</vt:bool>
  </property>
  <property fmtid="{D5CDD505-2E9C-101B-9397-08002B2CF9AE}" pid="11" name="Slides">
    <vt:i4>9</vt:i4>
  </property>
</Properties>
</file>