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slides/slide1.xml" ContentType="application/vnd.openxmlformats-officedocument.presentationml.slide+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774000" y="670680"/>
            <a:ext cx="10726920" cy="264924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2800" spc="-1" strike="noStrike">
                <a:solidFill>
                  <a:srgbClr val="ff0000"/>
                </a:solidFill>
                <a:latin typeface="NotesEsa"/>
                <a:ea typeface="DejaVu Sans"/>
              </a:rPr>
              <a:t>The following plots, graphs and information have been generated in the context of a SWESNET Consistent Communication exercise. The data has been taken from past periods (in 2017 or other years) and have been partially modified in order to support the communication exercise activity. It does not reflect the real-time space weather conditions and should not be used or distributed outside of the coordinated event exercise.</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G.127</a:t>
            </a:r>
            <a:endParaRPr b="0" lang="en-US" sz="4400" spc="-1" strike="noStrike">
              <a:latin typeface="Arial"/>
            </a:endParaRPr>
          </a:p>
        </p:txBody>
      </p:sp>
      <p:sp>
        <p:nvSpPr>
          <p:cNvPr id="103" name="CustomShape 2"/>
          <p:cNvSpPr/>
          <p:nvPr/>
        </p:nvSpPr>
        <p:spPr>
          <a:xfrm>
            <a:off x="838080" y="1825560"/>
            <a:ext cx="10514880" cy="4350600"/>
          </a:xfrm>
          <a:prstGeom prst="rect">
            <a:avLst/>
          </a:prstGeom>
          <a:noFill/>
          <a:ln>
            <a:noFill/>
          </a:ln>
        </p:spPr>
        <p:style>
          <a:lnRef idx="0"/>
          <a:fillRef idx="0"/>
          <a:effectRef idx="0"/>
          <a:fontRef idx="minor"/>
        </p:style>
      </p:sp>
      <p:pic>
        <p:nvPicPr>
          <p:cNvPr id="104" name="Picture 5" descr=""/>
          <p:cNvPicPr/>
          <p:nvPr/>
        </p:nvPicPr>
        <p:blipFill>
          <a:blip r:embed="rId1"/>
          <a:srcRect l="0" t="0" r="0" b="49424"/>
          <a:stretch/>
        </p:blipFill>
        <p:spPr>
          <a:xfrm>
            <a:off x="838080" y="2221560"/>
            <a:ext cx="10933200" cy="33616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331560" y="221040"/>
            <a:ext cx="11721960" cy="15523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GB" sz="4800" spc="-1" strike="noStrike">
                <a:solidFill>
                  <a:srgbClr val="ff0000"/>
                </a:solidFill>
                <a:latin typeface="NotesEsa"/>
                <a:ea typeface="DejaVu Sans"/>
              </a:rPr>
              <a:t>Issue time of the data: </a:t>
            </a:r>
            <a:endParaRPr b="0" lang="en-US" sz="4800" spc="-1" strike="noStrike">
              <a:latin typeface="Arial"/>
            </a:endParaRPr>
          </a:p>
          <a:p>
            <a:pPr algn="just">
              <a:lnSpc>
                <a:spcPct val="100000"/>
              </a:lnSpc>
            </a:pPr>
            <a:r>
              <a:rPr b="0" lang="en-GB" sz="4800" spc="-1" strike="noStrike">
                <a:solidFill>
                  <a:srgbClr val="ff0000"/>
                </a:solidFill>
                <a:latin typeface="NotesEsa"/>
                <a:ea typeface="DejaVu Sans"/>
              </a:rPr>
              <a:t>	</a:t>
            </a:r>
            <a:r>
              <a:rPr b="0" lang="en-GB" sz="4800" spc="-1" strike="noStrike">
                <a:solidFill>
                  <a:srgbClr val="ff0000"/>
                </a:solidFill>
                <a:latin typeface="NotesEsa"/>
                <a:ea typeface="DejaVu Sans"/>
              </a:rPr>
              <a:t>YYYY – M1 – D3   UTC</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G.135</a:t>
            </a:r>
            <a:endParaRPr b="0" lang="en-US" sz="4400" spc="-1" strike="noStrike">
              <a:latin typeface="Arial"/>
            </a:endParaRPr>
          </a:p>
        </p:txBody>
      </p:sp>
      <p:pic>
        <p:nvPicPr>
          <p:cNvPr id="79" name="Content Placeholder 6" descr=""/>
          <p:cNvPicPr/>
          <p:nvPr/>
        </p:nvPicPr>
        <p:blipFill>
          <a:blip r:embed="rId1"/>
          <a:srcRect l="0" t="49107" r="57339" b="0"/>
          <a:stretch/>
        </p:blipFill>
        <p:spPr>
          <a:xfrm>
            <a:off x="3187800" y="1068120"/>
            <a:ext cx="5723640" cy="51084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G.134 (similar)</a:t>
            </a:r>
            <a:endParaRPr b="0" lang="en-US" sz="4400" spc="-1" strike="noStrike">
              <a:latin typeface="Arial"/>
            </a:endParaRPr>
          </a:p>
        </p:txBody>
      </p:sp>
      <p:sp>
        <p:nvSpPr>
          <p:cNvPr id="81" name="CustomShape 2"/>
          <p:cNvSpPr/>
          <p:nvPr/>
        </p:nvSpPr>
        <p:spPr>
          <a:xfrm>
            <a:off x="838080" y="1825560"/>
            <a:ext cx="10514880" cy="4350600"/>
          </a:xfrm>
          <a:prstGeom prst="rect">
            <a:avLst/>
          </a:prstGeom>
          <a:noFill/>
          <a:ln>
            <a:noFill/>
          </a:ln>
        </p:spPr>
        <p:style>
          <a:lnRef idx="0"/>
          <a:fillRef idx="0"/>
          <a:effectRef idx="0"/>
          <a:fontRef idx="minor"/>
        </p:style>
      </p:sp>
      <p:pic>
        <p:nvPicPr>
          <p:cNvPr id="82" name="Picture 6" descr=""/>
          <p:cNvPicPr/>
          <p:nvPr/>
        </p:nvPicPr>
        <p:blipFill>
          <a:blip r:embed="rId1"/>
          <a:srcRect l="43646" t="51877" r="0" b="0"/>
          <a:stretch/>
        </p:blipFill>
        <p:spPr>
          <a:xfrm>
            <a:off x="2633400" y="2106360"/>
            <a:ext cx="6370920" cy="40701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G.145 (similar)</a:t>
            </a:r>
            <a:endParaRPr b="0" lang="en-US" sz="4400" spc="-1" strike="noStrike">
              <a:latin typeface="Arial"/>
            </a:endParaRPr>
          </a:p>
        </p:txBody>
      </p:sp>
      <p:sp>
        <p:nvSpPr>
          <p:cNvPr id="84" name="CustomShape 2"/>
          <p:cNvSpPr/>
          <p:nvPr/>
        </p:nvSpPr>
        <p:spPr>
          <a:xfrm>
            <a:off x="838080" y="1825560"/>
            <a:ext cx="10514880" cy="4350600"/>
          </a:xfrm>
          <a:prstGeom prst="rect">
            <a:avLst/>
          </a:prstGeom>
          <a:noFill/>
          <a:ln>
            <a:noFill/>
          </a:ln>
        </p:spPr>
        <p:style>
          <a:lnRef idx="0"/>
          <a:fillRef idx="0"/>
          <a:effectRef idx="0"/>
          <a:fontRef idx="minor"/>
        </p:style>
      </p:sp>
      <p:pic>
        <p:nvPicPr>
          <p:cNvPr id="85" name="Picture 6" descr=""/>
          <p:cNvPicPr/>
          <p:nvPr/>
        </p:nvPicPr>
        <p:blipFill>
          <a:blip r:embed="rId1"/>
          <a:srcRect l="0" t="5123" r="50243" b="50407"/>
          <a:stretch/>
        </p:blipFill>
        <p:spPr>
          <a:xfrm>
            <a:off x="3479400" y="2328840"/>
            <a:ext cx="5653440" cy="378000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G.144</a:t>
            </a:r>
            <a:endParaRPr b="0" lang="en-US" sz="4400" spc="-1" strike="noStrike">
              <a:latin typeface="Arial"/>
            </a:endParaRPr>
          </a:p>
        </p:txBody>
      </p:sp>
      <p:sp>
        <p:nvSpPr>
          <p:cNvPr id="87" name="CustomShape 2"/>
          <p:cNvSpPr/>
          <p:nvPr/>
        </p:nvSpPr>
        <p:spPr>
          <a:xfrm>
            <a:off x="838080" y="1825560"/>
            <a:ext cx="10514880" cy="4350600"/>
          </a:xfrm>
          <a:prstGeom prst="rect">
            <a:avLst/>
          </a:prstGeom>
          <a:noFill/>
          <a:ln>
            <a:noFill/>
          </a:ln>
        </p:spPr>
        <p:style>
          <a:lnRef idx="0"/>
          <a:fillRef idx="0"/>
          <a:effectRef idx="0"/>
          <a:fontRef idx="minor"/>
        </p:style>
      </p:sp>
      <p:pic>
        <p:nvPicPr>
          <p:cNvPr id="88" name="Picture 6" descr=""/>
          <p:cNvPicPr/>
          <p:nvPr/>
        </p:nvPicPr>
        <p:blipFill>
          <a:blip r:embed="rId1"/>
          <a:srcRect l="51465" t="0" r="0" b="46162"/>
          <a:stretch/>
        </p:blipFill>
        <p:spPr>
          <a:xfrm>
            <a:off x="3451320" y="1562760"/>
            <a:ext cx="5138640" cy="42645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G.101</a:t>
            </a:r>
            <a:endParaRPr b="0" lang="en-US" sz="4400" spc="-1" strike="noStrike">
              <a:latin typeface="Arial"/>
            </a:endParaRPr>
          </a:p>
        </p:txBody>
      </p:sp>
      <p:sp>
        <p:nvSpPr>
          <p:cNvPr id="90" name="CustomShape 2"/>
          <p:cNvSpPr/>
          <p:nvPr/>
        </p:nvSpPr>
        <p:spPr>
          <a:xfrm>
            <a:off x="838080" y="1825560"/>
            <a:ext cx="10514880" cy="4350600"/>
          </a:xfrm>
          <a:prstGeom prst="rect">
            <a:avLst/>
          </a:prstGeom>
          <a:noFill/>
          <a:ln>
            <a:noFill/>
          </a:ln>
        </p:spPr>
        <p:style>
          <a:lnRef idx="0"/>
          <a:fillRef idx="0"/>
          <a:effectRef idx="0"/>
          <a:fontRef idx="minor"/>
        </p:style>
      </p:sp>
      <p:pic>
        <p:nvPicPr>
          <p:cNvPr id="91" name="Picture 6" descr=""/>
          <p:cNvPicPr/>
          <p:nvPr/>
        </p:nvPicPr>
        <p:blipFill>
          <a:blip r:embed="rId1"/>
          <a:srcRect l="0" t="0" r="0" b="52163"/>
          <a:stretch/>
        </p:blipFill>
        <p:spPr>
          <a:xfrm>
            <a:off x="3061800" y="365040"/>
            <a:ext cx="7967160" cy="61081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838080" y="365040"/>
            <a:ext cx="10514880" cy="1324800"/>
          </a:xfrm>
          <a:prstGeom prst="rect">
            <a:avLst/>
          </a:prstGeom>
          <a:noFill/>
          <a:ln>
            <a:noFill/>
          </a:ln>
        </p:spPr>
        <p:style>
          <a:lnRef idx="0"/>
          <a:fillRef idx="0"/>
          <a:effectRef idx="0"/>
          <a:fontRef idx="minor"/>
        </p:style>
      </p:sp>
      <p:sp>
        <p:nvSpPr>
          <p:cNvPr id="93" name="CustomShape 2"/>
          <p:cNvSpPr/>
          <p:nvPr/>
        </p:nvSpPr>
        <p:spPr>
          <a:xfrm>
            <a:off x="9314640" y="1690560"/>
            <a:ext cx="1121040" cy="179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94" name="CustomShape 3"/>
          <p:cNvSpPr/>
          <p:nvPr/>
        </p:nvSpPr>
        <p:spPr>
          <a:xfrm>
            <a:off x="9314640" y="4244400"/>
            <a:ext cx="1121040" cy="179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95" name="CustomShape 4"/>
          <p:cNvSpPr/>
          <p:nvPr/>
        </p:nvSpPr>
        <p:spPr>
          <a:xfrm>
            <a:off x="7488000" y="969480"/>
            <a:ext cx="2602440" cy="572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96" name="CustomShape 5"/>
          <p:cNvSpPr/>
          <p:nvPr/>
        </p:nvSpPr>
        <p:spPr>
          <a:xfrm>
            <a:off x="9351360" y="1748880"/>
            <a:ext cx="1121040" cy="179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97" name="CustomShape 6"/>
          <p:cNvSpPr/>
          <p:nvPr/>
        </p:nvSpPr>
        <p:spPr>
          <a:xfrm>
            <a:off x="9351360" y="4302720"/>
            <a:ext cx="1121040" cy="1795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pic>
        <p:nvPicPr>
          <p:cNvPr id="98" name="Content Placeholder 12" descr=""/>
          <p:cNvPicPr/>
          <p:nvPr/>
        </p:nvPicPr>
        <p:blipFill>
          <a:blip r:embed="rId1"/>
          <a:stretch/>
        </p:blipFill>
        <p:spPr>
          <a:xfrm>
            <a:off x="3436920" y="1542240"/>
            <a:ext cx="6474240" cy="53838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0" lang="da-DK" sz="4400" spc="-1" strike="noStrike">
                <a:solidFill>
                  <a:srgbClr val="000000"/>
                </a:solidFill>
                <a:latin typeface="Calibri Light"/>
              </a:rPr>
              <a:t>G.126</a:t>
            </a:r>
            <a:endParaRPr b="0" lang="en-US" sz="4400" spc="-1" strike="noStrike">
              <a:latin typeface="Arial"/>
            </a:endParaRPr>
          </a:p>
        </p:txBody>
      </p:sp>
      <p:sp>
        <p:nvSpPr>
          <p:cNvPr id="100" name="CustomShape 2"/>
          <p:cNvSpPr/>
          <p:nvPr/>
        </p:nvSpPr>
        <p:spPr>
          <a:xfrm>
            <a:off x="838080" y="1825560"/>
            <a:ext cx="10514880" cy="4350600"/>
          </a:xfrm>
          <a:prstGeom prst="rect">
            <a:avLst/>
          </a:prstGeom>
          <a:noFill/>
          <a:ln>
            <a:noFill/>
          </a:ln>
        </p:spPr>
        <p:style>
          <a:lnRef idx="0"/>
          <a:fillRef idx="0"/>
          <a:effectRef idx="0"/>
          <a:fontRef idx="minor"/>
        </p:style>
      </p:sp>
      <p:pic>
        <p:nvPicPr>
          <p:cNvPr id="101" name="Picture 6" descr=""/>
          <p:cNvPicPr/>
          <p:nvPr/>
        </p:nvPicPr>
        <p:blipFill>
          <a:blip r:embed="rId1"/>
          <a:srcRect l="0" t="48605" r="0" b="0"/>
          <a:stretch/>
        </p:blipFill>
        <p:spPr>
          <a:xfrm>
            <a:off x="1523880" y="2975760"/>
            <a:ext cx="8083080" cy="25257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454</TotalTime>
  <Application>LibreOffice/6.4.7.2$Linux_X86_64 LibreOffice_project/40$Build-2</Application>
  <Words>13</Words>
  <Paragraphs>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2022-07-04T07:01:32Z</dcterms:created>
  <dc:creator>Anna Naemi Willer</dc:creator>
  <dc:description/>
  <dc:language>en-US</dc:language>
  <cp:lastModifiedBy/>
  <dcterms:modified xsi:type="dcterms:W3CDTF">2022-09-06T10:49:44Z</dcterms:modified>
  <cp:revision>29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9</vt:i4>
  </property>
</Properties>
</file>