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5"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7"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9"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0"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94"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95"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6"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98"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9"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0"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2"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3"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4"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6"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7"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9"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0"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1"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2"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14"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5"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6"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7"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8"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9"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da-DK"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39F9F718-DB6B-46E6-B9BF-B8A33CCD3230}" type="datetime">
              <a:rPr b="0" lang="da-DK" sz="1200" spc="-1" strike="noStrike">
                <a:solidFill>
                  <a:srgbClr val="8b8b8b"/>
                </a:solidFill>
                <a:latin typeface="Calibri"/>
              </a:rPr>
              <a:t>06-09-22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8D8D79BB-9DAD-4149-8E01-76347F8F2AD6}" type="slidenum">
              <a:rPr b="0" lang="da-DK"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a-DK" sz="2800" spc="-1" strike="noStrike">
                <a:solidFill>
                  <a:srgbClr val="000000"/>
                </a:solidFill>
                <a:latin typeface="Calibri"/>
              </a:rPr>
              <a:t>Click to edit the outline text format</a:t>
            </a:r>
            <a:endParaRPr b="0" lang="da-DK"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a-DK" sz="2000" spc="-1" strike="noStrike">
                <a:solidFill>
                  <a:srgbClr val="000000"/>
                </a:solidFill>
                <a:latin typeface="Calibri"/>
              </a:rPr>
              <a:t>Second Outline Level</a:t>
            </a:r>
            <a:endParaRPr b="0" lang="da-DK"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a-DK" sz="1800" spc="-1" strike="noStrike">
                <a:solidFill>
                  <a:srgbClr val="000000"/>
                </a:solidFill>
                <a:latin typeface="Calibri"/>
              </a:rPr>
              <a:t>Third Outline Level</a:t>
            </a:r>
            <a:endParaRPr b="0" lang="da-DK"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a-DK" sz="1800" spc="-1" strike="noStrike">
                <a:solidFill>
                  <a:srgbClr val="000000"/>
                </a:solidFill>
                <a:latin typeface="Calibri"/>
              </a:rPr>
              <a:t>Fourth Outline Level</a:t>
            </a:r>
            <a:endParaRPr b="0" lang="da-DK"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a-DK" sz="2000" spc="-1" strike="noStrike">
                <a:solidFill>
                  <a:srgbClr val="000000"/>
                </a:solidFill>
                <a:latin typeface="Calibri"/>
              </a:rPr>
              <a:t>Fifth Outline Level</a:t>
            </a:r>
            <a:endParaRPr b="0" lang="da-DK"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a-DK" sz="2000" spc="-1" strike="noStrike">
                <a:solidFill>
                  <a:srgbClr val="000000"/>
                </a:solidFill>
                <a:latin typeface="Calibri"/>
              </a:rPr>
              <a:t>Sixth Outline Level</a:t>
            </a:r>
            <a:endParaRPr b="0" lang="da-DK"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a-DK" sz="2000" spc="-1" strike="noStrike">
                <a:solidFill>
                  <a:srgbClr val="000000"/>
                </a:solidFill>
                <a:latin typeface="Calibri"/>
              </a:rPr>
              <a:t>Seventh Outline Level</a:t>
            </a:r>
            <a:endParaRPr b="0" lang="da-DK"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da-DK"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da-DK"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da-DK"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da-DK"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da-DK"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da-DK"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90D541C2-0B94-4F01-AAE6-EF359DE20FD5}" type="datetime">
              <a:rPr b="0" lang="da-DK" sz="1200" spc="-1" strike="noStrike">
                <a:solidFill>
                  <a:srgbClr val="8b8b8b"/>
                </a:solidFill>
                <a:latin typeface="Calibri"/>
              </a:rPr>
              <a:t>06-09-22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4A066AF-B298-46F5-8C5D-60C6AD7F9795}" type="slidenum">
              <a:rPr b="0" lang="da-DK"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r>
              <a:rPr b="0" lang="en-US" sz="5320" spc="-1" strike="noStrike">
                <a:latin typeface="Arial"/>
              </a:rPr>
              <a:t>Click to edit the title text format</a:t>
            </a:r>
            <a:endParaRPr b="0" lang="en-US" sz="5320" spc="-1" strike="noStrike">
              <a:latin typeface="Arial"/>
            </a:endParaRPr>
          </a:p>
        </p:txBody>
      </p:sp>
      <p:sp>
        <p:nvSpPr>
          <p:cNvPr id="83"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3870" spc="-1" strike="noStrike">
                <a:latin typeface="Arial"/>
              </a:rPr>
              <a:t>Click to edit the outline text format</a:t>
            </a:r>
            <a:endParaRPr b="0" lang="en-US" sz="3870" spc="-1" strike="noStrike">
              <a:latin typeface="Arial"/>
            </a:endParaRPr>
          </a:p>
          <a:p>
            <a:pPr lvl="1" marL="864000" indent="-324000">
              <a:spcBef>
                <a:spcPts val="1369"/>
              </a:spcBef>
              <a:buClr>
                <a:srgbClr val="000000"/>
              </a:buClr>
              <a:buSzPct val="75000"/>
              <a:buFont typeface="Symbol" charset="2"/>
              <a:buChar char=""/>
            </a:pPr>
            <a:r>
              <a:rPr b="0" lang="en-US" sz="3380" spc="-1" strike="noStrike">
                <a:latin typeface="Arial"/>
              </a:rPr>
              <a:t>Second Outline Level</a:t>
            </a:r>
            <a:endParaRPr b="0" lang="en-US" sz="3380" spc="-1" strike="noStrike">
              <a:latin typeface="Arial"/>
            </a:endParaRPr>
          </a:p>
          <a:p>
            <a:pPr lvl="2" marL="1296000" indent="-288000">
              <a:spcBef>
                <a:spcPts val="1026"/>
              </a:spcBef>
              <a:buClr>
                <a:srgbClr val="000000"/>
              </a:buClr>
              <a:buSzPct val="45000"/>
              <a:buFont typeface="Wingdings" charset="2"/>
              <a:buChar char=""/>
            </a:pPr>
            <a:r>
              <a:rPr b="0" lang="en-US" sz="2900" spc="-1" strike="noStrike">
                <a:latin typeface="Arial"/>
              </a:rPr>
              <a:t>Third Outline Level</a:t>
            </a:r>
            <a:endParaRPr b="0" lang="en-US" sz="2900" spc="-1" strike="noStrike">
              <a:latin typeface="Arial"/>
            </a:endParaRPr>
          </a:p>
          <a:p>
            <a:pPr lvl="3" marL="1728000" indent="-216000">
              <a:spcBef>
                <a:spcPts val="683"/>
              </a:spcBef>
              <a:buClr>
                <a:srgbClr val="000000"/>
              </a:buClr>
              <a:buSzPct val="75000"/>
              <a:buFont typeface="Symbol" charset="2"/>
              <a:buChar char=""/>
            </a:pPr>
            <a:r>
              <a:rPr b="0" lang="en-US" sz="2420" spc="-1" strike="noStrike">
                <a:latin typeface="Arial"/>
              </a:rPr>
              <a:t>Fourth Outline Level</a:t>
            </a:r>
            <a:endParaRPr b="0" lang="en-US" sz="2420" spc="-1" strike="noStrike">
              <a:latin typeface="Arial"/>
            </a:endParaRPr>
          </a:p>
          <a:p>
            <a:pPr lvl="4" marL="2160000" indent="-216000">
              <a:spcBef>
                <a:spcPts val="340"/>
              </a:spcBef>
              <a:buClr>
                <a:srgbClr val="000000"/>
              </a:buClr>
              <a:buSzPct val="45000"/>
              <a:buFont typeface="Wingdings" charset="2"/>
              <a:buChar char=""/>
            </a:pPr>
            <a:r>
              <a:rPr b="0" lang="en-US" sz="2420" spc="-1" strike="noStrike">
                <a:latin typeface="Arial"/>
              </a:rPr>
              <a:t>Fifth Outline Level</a:t>
            </a:r>
            <a:endParaRPr b="0" lang="en-US" sz="2420" spc="-1" strike="noStrike">
              <a:latin typeface="Arial"/>
            </a:endParaRPr>
          </a:p>
          <a:p>
            <a:pPr lvl="5" marL="2592000" indent="-216000">
              <a:spcBef>
                <a:spcPts val="340"/>
              </a:spcBef>
              <a:buClr>
                <a:srgbClr val="000000"/>
              </a:buClr>
              <a:buSzPct val="45000"/>
              <a:buFont typeface="Wingdings" charset="2"/>
              <a:buChar char=""/>
            </a:pPr>
            <a:r>
              <a:rPr b="0" lang="en-US" sz="2420" spc="-1" strike="noStrike">
                <a:latin typeface="Arial"/>
              </a:rPr>
              <a:t>Sixth Outline Level</a:t>
            </a:r>
            <a:endParaRPr b="0" lang="en-US" sz="2420" spc="-1" strike="noStrike">
              <a:latin typeface="Arial"/>
            </a:endParaRPr>
          </a:p>
          <a:p>
            <a:pPr lvl="6" marL="3024000" indent="-216000">
              <a:spcBef>
                <a:spcPts val="340"/>
              </a:spcBef>
              <a:buClr>
                <a:srgbClr val="000000"/>
              </a:buClr>
              <a:buSzPct val="45000"/>
              <a:buFont typeface="Wingdings" charset="2"/>
              <a:buChar char=""/>
            </a:pPr>
            <a:r>
              <a:rPr b="0" lang="en-US" sz="2420" spc="-1" strike="noStrike">
                <a:latin typeface="Arial"/>
              </a:rPr>
              <a:t>Seventh Outline Level</a:t>
            </a:r>
            <a:endParaRPr b="0" lang="en-US"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G.127</a:t>
            </a:r>
            <a:endParaRPr b="0" lang="da-DK" sz="4400" spc="-1" strike="noStrike">
              <a:solidFill>
                <a:srgbClr val="000000"/>
              </a:solidFill>
              <a:latin typeface="Calibri"/>
            </a:endParaRPr>
          </a:p>
        </p:txBody>
      </p:sp>
      <p:sp>
        <p:nvSpPr>
          <p:cNvPr id="149"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50" name="Picture 3" descr=""/>
          <p:cNvPicPr/>
          <p:nvPr/>
        </p:nvPicPr>
        <p:blipFill>
          <a:blip r:embed="rId1"/>
          <a:stretch/>
        </p:blipFill>
        <p:spPr>
          <a:xfrm>
            <a:off x="1037880" y="2622600"/>
            <a:ext cx="8823600" cy="27572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D2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G.135</a:t>
            </a:r>
            <a:endParaRPr b="0" lang="da-DK" sz="4400" spc="-1" strike="noStrike">
              <a:solidFill>
                <a:srgbClr val="000000"/>
              </a:solidFill>
              <a:latin typeface="Calibri"/>
            </a:endParaRPr>
          </a:p>
        </p:txBody>
      </p:sp>
      <p:sp>
        <p:nvSpPr>
          <p:cNvPr id="123"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24" name="Picture 4" descr=""/>
          <p:cNvPicPr/>
          <p:nvPr/>
        </p:nvPicPr>
        <p:blipFill>
          <a:blip r:embed="rId1"/>
          <a:srcRect l="0" t="46202" r="55615" b="0"/>
          <a:stretch/>
        </p:blipFill>
        <p:spPr>
          <a:xfrm>
            <a:off x="3182040" y="1341000"/>
            <a:ext cx="5278680" cy="48484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G.134 (similar)</a:t>
            </a:r>
            <a:endParaRPr b="0" lang="da-DK" sz="4400" spc="-1" strike="noStrike">
              <a:solidFill>
                <a:srgbClr val="000000"/>
              </a:solidFill>
              <a:latin typeface="Calibri"/>
            </a:endParaRPr>
          </a:p>
        </p:txBody>
      </p:sp>
      <p:sp>
        <p:nvSpPr>
          <p:cNvPr id="126"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27" name="Picture 4" descr=""/>
          <p:cNvPicPr/>
          <p:nvPr/>
        </p:nvPicPr>
        <p:blipFill>
          <a:blip r:embed="rId1"/>
          <a:srcRect l="46015" t="50509" r="0" b="0"/>
          <a:stretch/>
        </p:blipFill>
        <p:spPr>
          <a:xfrm>
            <a:off x="2648520" y="1987200"/>
            <a:ext cx="6030720" cy="41893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G.145 (similar)</a:t>
            </a:r>
            <a:endParaRPr b="0" lang="da-DK" sz="4400" spc="-1" strike="noStrike">
              <a:solidFill>
                <a:srgbClr val="000000"/>
              </a:solidFill>
              <a:latin typeface="Calibri"/>
            </a:endParaRPr>
          </a:p>
        </p:txBody>
      </p:sp>
      <p:sp>
        <p:nvSpPr>
          <p:cNvPr id="129"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30" name="Picture 4" descr=""/>
          <p:cNvPicPr/>
          <p:nvPr/>
        </p:nvPicPr>
        <p:blipFill>
          <a:blip r:embed="rId1"/>
          <a:srcRect l="0" t="0" r="47343" b="53286"/>
          <a:stretch/>
        </p:blipFill>
        <p:spPr>
          <a:xfrm>
            <a:off x="2451960" y="1825560"/>
            <a:ext cx="6484320" cy="435924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G.144</a:t>
            </a:r>
            <a:endParaRPr b="0" lang="da-DK" sz="4400" spc="-1" strike="noStrike">
              <a:solidFill>
                <a:srgbClr val="000000"/>
              </a:solidFill>
              <a:latin typeface="Calibri"/>
            </a:endParaRPr>
          </a:p>
        </p:txBody>
      </p:sp>
      <p:sp>
        <p:nvSpPr>
          <p:cNvPr id="132"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33" name="Picture 4" descr=""/>
          <p:cNvPicPr/>
          <p:nvPr/>
        </p:nvPicPr>
        <p:blipFill>
          <a:blip r:embed="rId1"/>
          <a:srcRect l="52433" t="0" r="0" b="48612"/>
          <a:stretch/>
        </p:blipFill>
        <p:spPr>
          <a:xfrm>
            <a:off x="3169800" y="1342080"/>
            <a:ext cx="5679720" cy="46501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G.101</a:t>
            </a:r>
            <a:endParaRPr b="0" lang="da-DK" sz="4400" spc="-1" strike="noStrike">
              <a:solidFill>
                <a:srgbClr val="000000"/>
              </a:solidFill>
              <a:latin typeface="Calibri"/>
            </a:endParaRPr>
          </a:p>
        </p:txBody>
      </p:sp>
      <p:sp>
        <p:nvSpPr>
          <p:cNvPr id="135"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36" name="Picture 4" descr=""/>
          <p:cNvPicPr/>
          <p:nvPr/>
        </p:nvPicPr>
        <p:blipFill>
          <a:blip r:embed="rId1"/>
          <a:srcRect l="0" t="0" r="0" b="54028"/>
          <a:stretch/>
        </p:blipFill>
        <p:spPr>
          <a:xfrm>
            <a:off x="2401920" y="1261080"/>
            <a:ext cx="6761160" cy="508248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838080" y="365040"/>
            <a:ext cx="10515240" cy="1325160"/>
          </a:xfrm>
          <a:prstGeom prst="rect">
            <a:avLst/>
          </a:prstGeom>
          <a:noFill/>
          <a:ln>
            <a:noFill/>
          </a:ln>
        </p:spPr>
        <p:txBody>
          <a:bodyPr anchor="ctr">
            <a:noAutofit/>
          </a:bodyPr>
          <a:p>
            <a:endParaRPr b="0" lang="da-DK" sz="1800" spc="-1" strike="noStrike">
              <a:solidFill>
                <a:srgbClr val="000000"/>
              </a:solidFill>
              <a:latin typeface="Calibri"/>
            </a:endParaRPr>
          </a:p>
        </p:txBody>
      </p:sp>
      <p:sp>
        <p:nvSpPr>
          <p:cNvPr id="138" name="CustomShape 2"/>
          <p:cNvSpPr/>
          <p:nvPr/>
        </p:nvSpPr>
        <p:spPr>
          <a:xfrm>
            <a:off x="9314640" y="169056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39" name="CustomShape 3"/>
          <p:cNvSpPr/>
          <p:nvPr/>
        </p:nvSpPr>
        <p:spPr>
          <a:xfrm>
            <a:off x="9314640" y="424440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40" name="CustomShape 4"/>
          <p:cNvSpPr/>
          <p:nvPr/>
        </p:nvSpPr>
        <p:spPr>
          <a:xfrm>
            <a:off x="7488000" y="969480"/>
            <a:ext cx="2602800" cy="5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41" name="CustomShape 5"/>
          <p:cNvSpPr/>
          <p:nvPr/>
        </p:nvSpPr>
        <p:spPr>
          <a:xfrm>
            <a:off x="9351360" y="174888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42" name="CustomShape 6"/>
          <p:cNvSpPr/>
          <p:nvPr/>
        </p:nvSpPr>
        <p:spPr>
          <a:xfrm>
            <a:off x="9351360" y="430272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43" name="TextShape 7"/>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44" name="Picture 11" descr=""/>
          <p:cNvPicPr/>
          <p:nvPr/>
        </p:nvPicPr>
        <p:blipFill>
          <a:blip r:embed="rId1"/>
          <a:stretch/>
        </p:blipFill>
        <p:spPr>
          <a:xfrm>
            <a:off x="3039480" y="1690560"/>
            <a:ext cx="6293160" cy="47199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G.126</a:t>
            </a:r>
            <a:endParaRPr b="0" lang="da-DK" sz="4400" spc="-1" strike="noStrike">
              <a:solidFill>
                <a:srgbClr val="000000"/>
              </a:solidFill>
              <a:latin typeface="Calibri"/>
            </a:endParaRPr>
          </a:p>
        </p:txBody>
      </p:sp>
      <p:sp>
        <p:nvSpPr>
          <p:cNvPr id="146"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47" name="Picture 4" descr=""/>
          <p:cNvPicPr/>
          <p:nvPr/>
        </p:nvPicPr>
        <p:blipFill>
          <a:blip r:embed="rId1"/>
          <a:stretch/>
        </p:blipFill>
        <p:spPr>
          <a:xfrm>
            <a:off x="1022760" y="2572560"/>
            <a:ext cx="9143640" cy="28573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438</TotalTime>
  <Application>LibreOffice/6.4.7.2$Linux_X86_64 LibreOffice_project/40$Build-2</Application>
  <Words>13</Words>
  <Paragraphs>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2022-07-04T07:01:32Z</dcterms:created>
  <dc:creator>Anna Naemi Willer</dc:creator>
  <dc:description/>
  <dc:language>en-US</dc:language>
  <cp:lastModifiedBy/>
  <dcterms:modified xsi:type="dcterms:W3CDTF">2022-09-06T10:48:36Z</dcterms:modified>
  <cp:revision>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