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slides/slide1.xml" ContentType="application/vnd.openxmlformats-officedocument.presentationml.slide+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9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9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9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96"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9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00"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0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0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04"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06"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107"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0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1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11"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112"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14"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115"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116"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117"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118"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119"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4880" cy="1324800"/>
          </a:xfrm>
          <a:prstGeom prst="rect">
            <a:avLst/>
          </a:prstGeom>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1" name="PlaceHolder 2"/>
          <p:cNvSpPr>
            <a:spLocks noGrp="1"/>
          </p:cNvSpPr>
          <p:nvPr>
            <p:ph type="ftr"/>
          </p:nvPr>
        </p:nvSpPr>
        <p:spPr>
          <a:xfrm>
            <a:off x="4038480" y="6356520"/>
            <a:ext cx="4114080" cy="364320"/>
          </a:xfrm>
          <a:prstGeom prst="rect">
            <a:avLst/>
          </a:prstGeom>
        </p:spPr>
        <p:txBody>
          <a:bodyPr lIns="90000" rIns="90000" tIns="45000" bIns="45000" anchor="ctr">
            <a:noAutofit/>
          </a:bodyPr>
          <a:p>
            <a:pPr algn="ctr">
              <a:lnSpc>
                <a:spcPct val="100000"/>
              </a:lnSpc>
            </a:pPr>
            <a:r>
              <a:rPr b="0" lang="da-DK" sz="1400" spc="-1" strike="noStrike">
                <a:latin typeface="Calibri"/>
              </a:rPr>
              <a:t>Footer</a:t>
            </a:r>
            <a:endParaRPr b="0" lang="en-US" sz="1400" spc="-1" strike="noStrike">
              <a:latin typeface="Times New Roman"/>
            </a:endParaRPr>
          </a:p>
        </p:txBody>
      </p:sp>
      <p:sp>
        <p:nvSpPr>
          <p:cNvPr id="2" name="PlaceHolder 3"/>
          <p:cNvSpPr>
            <a:spLocks noGrp="1"/>
          </p:cNvSpPr>
          <p:nvPr>
            <p:ph type="sldNum"/>
          </p:nvPr>
        </p:nvSpPr>
        <p:spPr>
          <a:xfrm>
            <a:off x="8610480" y="6356520"/>
            <a:ext cx="2742480" cy="364320"/>
          </a:xfrm>
          <a:prstGeom prst="rect">
            <a:avLst/>
          </a:prstGeom>
        </p:spPr>
        <p:txBody>
          <a:bodyPr lIns="90000" rIns="90000" tIns="45000" bIns="45000" anchor="ctr">
            <a:noAutofit/>
          </a:bodyPr>
          <a:p>
            <a:pPr algn="r">
              <a:lnSpc>
                <a:spcPct val="100000"/>
              </a:lnSpc>
            </a:pPr>
            <a:fld id="{453F075B-8C99-477F-9F60-792EEEF53521}" type="slidenum">
              <a:rPr b="0" lang="da-DK" sz="1200" spc="-1" strike="noStrike">
                <a:solidFill>
                  <a:srgbClr val="8b8b8b"/>
                </a:solidFill>
                <a:latin typeface="Calibri"/>
              </a:rPr>
              <a:t>&lt;number&gt;</a:t>
            </a:fld>
            <a:endParaRPr b="0" lang="en-US" sz="1200" spc="-1" strike="noStrike">
              <a:latin typeface="Times New Roman"/>
            </a:endParaRPr>
          </a:p>
        </p:txBody>
      </p:sp>
      <p:sp>
        <p:nvSpPr>
          <p:cNvPr id="3" name="PlaceHolder 4"/>
          <p:cNvSpPr>
            <a:spLocks noGrp="1"/>
          </p:cNvSpPr>
          <p:nvPr>
            <p:ph type="dt"/>
          </p:nvPr>
        </p:nvSpPr>
        <p:spPr>
          <a:xfrm>
            <a:off x="838080" y="6356520"/>
            <a:ext cx="2742480" cy="364320"/>
          </a:xfrm>
          <a:prstGeom prst="rect">
            <a:avLst/>
          </a:prstGeom>
        </p:spPr>
        <p:txBody>
          <a:bodyPr lIns="90000" rIns="90000" tIns="45000" bIns="45000" anchor="ctr">
            <a:noAutofit/>
          </a:bodyPr>
          <a:p>
            <a:endParaRPr b="0" lang="en-US" sz="24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ftr"/>
          </p:nvPr>
        </p:nvSpPr>
        <p:spPr>
          <a:xfrm>
            <a:off x="4038480" y="6356520"/>
            <a:ext cx="4114080" cy="364320"/>
          </a:xfrm>
          <a:prstGeom prst="rect">
            <a:avLst/>
          </a:prstGeom>
        </p:spPr>
        <p:txBody>
          <a:bodyPr lIns="90000" rIns="90000" tIns="45000" bIns="45000" anchor="ctr">
            <a:noAutofit/>
          </a:bodyPr>
          <a:p>
            <a:pPr algn="ctr">
              <a:lnSpc>
                <a:spcPct val="100000"/>
              </a:lnSpc>
            </a:pPr>
            <a:r>
              <a:rPr b="0" lang="da-DK" sz="1400" spc="-1" strike="noStrike">
                <a:latin typeface="Calibri"/>
              </a:rPr>
              <a:t>Footer</a:t>
            </a:r>
            <a:endParaRPr b="0" lang="en-US" sz="1400" spc="-1" strike="noStrike">
              <a:latin typeface="Times New Roman"/>
            </a:endParaRPr>
          </a:p>
        </p:txBody>
      </p:sp>
      <p:sp>
        <p:nvSpPr>
          <p:cNvPr id="42" name="PlaceHolder 2"/>
          <p:cNvSpPr>
            <a:spLocks noGrp="1"/>
          </p:cNvSpPr>
          <p:nvPr>
            <p:ph type="sldNum"/>
          </p:nvPr>
        </p:nvSpPr>
        <p:spPr>
          <a:xfrm>
            <a:off x="8610480" y="6356520"/>
            <a:ext cx="2742480" cy="364320"/>
          </a:xfrm>
          <a:prstGeom prst="rect">
            <a:avLst/>
          </a:prstGeom>
        </p:spPr>
        <p:txBody>
          <a:bodyPr lIns="90000" rIns="90000" tIns="45000" bIns="45000" anchor="ctr">
            <a:noAutofit/>
          </a:bodyPr>
          <a:p>
            <a:pPr algn="r">
              <a:lnSpc>
                <a:spcPct val="100000"/>
              </a:lnSpc>
            </a:pPr>
            <a:fld id="{59004B36-0CE3-42C5-B94B-BE143EDEFFEF}" type="slidenum">
              <a:rPr b="0" lang="da-DK" sz="1200" spc="-1" strike="noStrike">
                <a:solidFill>
                  <a:srgbClr val="8b8b8b"/>
                </a:solidFill>
                <a:latin typeface="Calibri"/>
              </a:rPr>
              <a:t>&lt;number&gt;</a:t>
            </a:fld>
            <a:endParaRPr b="0" lang="en-US" sz="1200" spc="-1" strike="noStrike">
              <a:latin typeface="Times New Roman"/>
            </a:endParaRPr>
          </a:p>
        </p:txBody>
      </p:sp>
      <p:sp>
        <p:nvSpPr>
          <p:cNvPr id="43" name="PlaceHolder 3"/>
          <p:cNvSpPr>
            <a:spLocks noGrp="1"/>
          </p:cNvSpPr>
          <p:nvPr>
            <p:ph type="dt"/>
          </p:nvPr>
        </p:nvSpPr>
        <p:spPr>
          <a:xfrm>
            <a:off x="838080" y="6356520"/>
            <a:ext cx="2742480" cy="364320"/>
          </a:xfrm>
          <a:prstGeom prst="rect">
            <a:avLst/>
          </a:prstGeom>
        </p:spPr>
        <p:txBody>
          <a:bodyPr lIns="90000" rIns="90000" tIns="45000" bIns="45000" anchor="ctr">
            <a:noAutofit/>
          </a:bodyPr>
          <a:p>
            <a:endParaRPr b="0" lang="en-US" sz="2400" spc="-1" strike="noStrike">
              <a:latin typeface="Times New Roman"/>
            </a:endParaRPr>
          </a:p>
        </p:txBody>
      </p:sp>
      <p:sp>
        <p:nvSpPr>
          <p:cNvPr id="44" name="PlaceHolder 4"/>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5"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r>
              <a:rPr b="0" lang="en-US" sz="5320" spc="-1" strike="noStrike">
                <a:latin typeface="Arial"/>
              </a:rPr>
              <a:t>Click to edit the title text format</a:t>
            </a:r>
            <a:endParaRPr b="0" lang="en-US" sz="5320" spc="-1" strike="noStrike">
              <a:latin typeface="Arial"/>
            </a:endParaRPr>
          </a:p>
        </p:txBody>
      </p:sp>
      <p:sp>
        <p:nvSpPr>
          <p:cNvPr id="83" name="PlaceHolder 2"/>
          <p:cNvSpPr>
            <a:spLocks noGrp="1"/>
          </p:cNvSpPr>
          <p:nvPr>
            <p:ph type="body"/>
          </p:nvPr>
        </p:nvSpPr>
        <p:spPr>
          <a:xfrm>
            <a:off x="609480" y="1604160"/>
            <a:ext cx="10972080" cy="3977280"/>
          </a:xfrm>
          <a:prstGeom prst="rect">
            <a:avLst/>
          </a:prstGeom>
        </p:spPr>
        <p:txBody>
          <a:bodyPr lIns="0" rIns="0" tIns="0" bIns="0">
            <a:normAutofit/>
          </a:bodyPr>
          <a:p>
            <a:pPr marL="432000" indent="-324000">
              <a:spcBef>
                <a:spcPts val="1712"/>
              </a:spcBef>
              <a:buClr>
                <a:srgbClr val="000000"/>
              </a:buClr>
              <a:buSzPct val="45000"/>
              <a:buFont typeface="Wingdings" charset="2"/>
              <a:buChar char=""/>
            </a:pPr>
            <a:r>
              <a:rPr b="0" lang="en-US" sz="3870" spc="-1" strike="noStrike">
                <a:latin typeface="Arial"/>
              </a:rPr>
              <a:t>Click to edit the outline text format</a:t>
            </a:r>
            <a:endParaRPr b="0" lang="en-US" sz="3870" spc="-1" strike="noStrike">
              <a:latin typeface="Arial"/>
            </a:endParaRPr>
          </a:p>
          <a:p>
            <a:pPr lvl="1" marL="864000" indent="-324000">
              <a:spcBef>
                <a:spcPts val="1369"/>
              </a:spcBef>
              <a:buClr>
                <a:srgbClr val="000000"/>
              </a:buClr>
              <a:buSzPct val="75000"/>
              <a:buFont typeface="Symbol" charset="2"/>
              <a:buChar char=""/>
            </a:pPr>
            <a:r>
              <a:rPr b="0" lang="en-US" sz="3380" spc="-1" strike="noStrike">
                <a:latin typeface="Arial"/>
              </a:rPr>
              <a:t>Second Outline Level</a:t>
            </a:r>
            <a:endParaRPr b="0" lang="en-US" sz="3380" spc="-1" strike="noStrike">
              <a:latin typeface="Arial"/>
            </a:endParaRPr>
          </a:p>
          <a:p>
            <a:pPr lvl="2" marL="1296000" indent="-288000">
              <a:spcBef>
                <a:spcPts val="1026"/>
              </a:spcBef>
              <a:buClr>
                <a:srgbClr val="000000"/>
              </a:buClr>
              <a:buSzPct val="45000"/>
              <a:buFont typeface="Wingdings" charset="2"/>
              <a:buChar char=""/>
            </a:pPr>
            <a:r>
              <a:rPr b="0" lang="en-US" sz="2900" spc="-1" strike="noStrike">
                <a:latin typeface="Arial"/>
              </a:rPr>
              <a:t>Third Outline Level</a:t>
            </a:r>
            <a:endParaRPr b="0" lang="en-US" sz="2900" spc="-1" strike="noStrike">
              <a:latin typeface="Arial"/>
            </a:endParaRPr>
          </a:p>
          <a:p>
            <a:pPr lvl="3" marL="1728000" indent="-216000">
              <a:spcBef>
                <a:spcPts val="683"/>
              </a:spcBef>
              <a:buClr>
                <a:srgbClr val="000000"/>
              </a:buClr>
              <a:buSzPct val="75000"/>
              <a:buFont typeface="Symbol" charset="2"/>
              <a:buChar char=""/>
            </a:pPr>
            <a:r>
              <a:rPr b="0" lang="en-US" sz="2420" spc="-1" strike="noStrike">
                <a:latin typeface="Arial"/>
              </a:rPr>
              <a:t>Fourth Outline Level</a:t>
            </a:r>
            <a:endParaRPr b="0" lang="en-US" sz="2420" spc="-1" strike="noStrike">
              <a:latin typeface="Arial"/>
            </a:endParaRPr>
          </a:p>
          <a:p>
            <a:pPr lvl="4" marL="2160000" indent="-216000">
              <a:spcBef>
                <a:spcPts val="340"/>
              </a:spcBef>
              <a:buClr>
                <a:srgbClr val="000000"/>
              </a:buClr>
              <a:buSzPct val="45000"/>
              <a:buFont typeface="Wingdings" charset="2"/>
              <a:buChar char=""/>
            </a:pPr>
            <a:r>
              <a:rPr b="0" lang="en-US" sz="2420" spc="-1" strike="noStrike">
                <a:latin typeface="Arial"/>
              </a:rPr>
              <a:t>Fifth Outline Level</a:t>
            </a:r>
            <a:endParaRPr b="0" lang="en-US" sz="2420" spc="-1" strike="noStrike">
              <a:latin typeface="Arial"/>
            </a:endParaRPr>
          </a:p>
          <a:p>
            <a:pPr lvl="5" marL="2592000" indent="-216000">
              <a:spcBef>
                <a:spcPts val="340"/>
              </a:spcBef>
              <a:buClr>
                <a:srgbClr val="000000"/>
              </a:buClr>
              <a:buSzPct val="45000"/>
              <a:buFont typeface="Wingdings" charset="2"/>
              <a:buChar char=""/>
            </a:pPr>
            <a:r>
              <a:rPr b="0" lang="en-US" sz="2420" spc="-1" strike="noStrike">
                <a:latin typeface="Arial"/>
              </a:rPr>
              <a:t>Sixth Outline Level</a:t>
            </a:r>
            <a:endParaRPr b="0" lang="en-US" sz="2420" spc="-1" strike="noStrike">
              <a:latin typeface="Arial"/>
            </a:endParaRPr>
          </a:p>
          <a:p>
            <a:pPr lvl="6" marL="3024000" indent="-216000">
              <a:spcBef>
                <a:spcPts val="340"/>
              </a:spcBef>
              <a:buClr>
                <a:srgbClr val="000000"/>
              </a:buClr>
              <a:buSzPct val="45000"/>
              <a:buFont typeface="Wingdings" charset="2"/>
              <a:buChar char=""/>
            </a:pPr>
            <a:r>
              <a:rPr b="0" lang="en-US" sz="2420" spc="-1" strike="noStrike">
                <a:latin typeface="Arial"/>
              </a:rPr>
              <a:t>Seventh Outline Level</a:t>
            </a:r>
            <a:endParaRPr b="0" lang="en-US" sz="242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774000" y="670680"/>
            <a:ext cx="10727280" cy="2647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2800" spc="-1" strike="noStrike">
                <a:solidFill>
                  <a:srgbClr val="ff0000"/>
                </a:solidFill>
                <a:latin typeface="NotesEsa"/>
                <a:ea typeface="DejaVu Sans"/>
              </a:rPr>
              <a:t>The following plots, graphs and information have been generated in the context of a SWESNET Consistent Communication exercise. The data has been taken from past periods (in 2017 or other years) and have been partially modified in order to support the communication exercise activity. It does not reflect the real-time space weather conditions and should not be used or distributed outside of the coordinated event exercise.</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838080" y="365040"/>
            <a:ext cx="10514880" cy="132480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331560" y="221040"/>
            <a:ext cx="11722320" cy="1552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4800" spc="-1" strike="noStrike">
                <a:solidFill>
                  <a:srgbClr val="ff0000"/>
                </a:solidFill>
                <a:latin typeface="NotesEsa"/>
                <a:ea typeface="DejaVu Sans"/>
              </a:rPr>
              <a:t>Issue time of the data: </a:t>
            </a:r>
            <a:endParaRPr b="0" lang="en-US" sz="4800" spc="-1" strike="noStrike">
              <a:latin typeface="Arial"/>
            </a:endParaRPr>
          </a:p>
          <a:p>
            <a:pPr algn="just">
              <a:lnSpc>
                <a:spcPct val="100000"/>
              </a:lnSpc>
            </a:pPr>
            <a:r>
              <a:rPr b="0" lang="en-GB" sz="4800" spc="-1" strike="noStrike">
                <a:solidFill>
                  <a:srgbClr val="ff0000"/>
                </a:solidFill>
                <a:latin typeface="NotesEsa"/>
                <a:ea typeface="DejaVu Sans"/>
              </a:rPr>
              <a:t>	</a:t>
            </a:r>
            <a:r>
              <a:rPr b="0" lang="en-GB" sz="4800" spc="-1" strike="noStrike">
                <a:solidFill>
                  <a:srgbClr val="ff0000"/>
                </a:solidFill>
                <a:latin typeface="NotesEsa"/>
                <a:ea typeface="DejaVu Sans"/>
              </a:rPr>
              <a:t>YYYY – M1 – D1   UTC</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0" lang="da-DK" sz="4400" spc="-1" strike="noStrike">
                <a:solidFill>
                  <a:srgbClr val="000000"/>
                </a:solidFill>
                <a:latin typeface="Calibri Light"/>
              </a:rPr>
              <a:t>G.135</a:t>
            </a:r>
            <a:endParaRPr b="0" lang="en-US" sz="4400" spc="-1" strike="noStrike">
              <a:latin typeface="Arial"/>
            </a:endParaRPr>
          </a:p>
        </p:txBody>
      </p:sp>
      <p:sp>
        <p:nvSpPr>
          <p:cNvPr id="123" name="CustomShape 2"/>
          <p:cNvSpPr/>
          <p:nvPr/>
        </p:nvSpPr>
        <p:spPr>
          <a:xfrm>
            <a:off x="838080" y="1825560"/>
            <a:ext cx="10514880" cy="4350600"/>
          </a:xfrm>
          <a:prstGeom prst="rect">
            <a:avLst/>
          </a:prstGeom>
          <a:noFill/>
          <a:ln>
            <a:noFill/>
          </a:ln>
        </p:spPr>
        <p:style>
          <a:lnRef idx="0"/>
          <a:fillRef idx="0"/>
          <a:effectRef idx="0"/>
          <a:fontRef idx="minor"/>
        </p:style>
      </p:sp>
      <p:pic>
        <p:nvPicPr>
          <p:cNvPr id="124" name="Picture 4" descr=""/>
          <p:cNvPicPr/>
          <p:nvPr/>
        </p:nvPicPr>
        <p:blipFill>
          <a:blip r:embed="rId1"/>
          <a:srcRect l="0" t="44880" r="56360" b="0"/>
          <a:stretch/>
        </p:blipFill>
        <p:spPr>
          <a:xfrm>
            <a:off x="657720" y="1423800"/>
            <a:ext cx="5169240" cy="494892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0" lang="da-DK" sz="4400" spc="-1" strike="noStrike">
                <a:solidFill>
                  <a:srgbClr val="000000"/>
                </a:solidFill>
                <a:latin typeface="Calibri Light"/>
              </a:rPr>
              <a:t>G.134 (similar)</a:t>
            </a:r>
            <a:endParaRPr b="0" lang="en-US" sz="4400" spc="-1" strike="noStrike">
              <a:latin typeface="Arial"/>
            </a:endParaRPr>
          </a:p>
        </p:txBody>
      </p:sp>
      <p:sp>
        <p:nvSpPr>
          <p:cNvPr id="126" name="CustomShape 2"/>
          <p:cNvSpPr/>
          <p:nvPr/>
        </p:nvSpPr>
        <p:spPr>
          <a:xfrm>
            <a:off x="838080" y="1825560"/>
            <a:ext cx="10514880" cy="4350600"/>
          </a:xfrm>
          <a:prstGeom prst="rect">
            <a:avLst/>
          </a:prstGeom>
          <a:noFill/>
          <a:ln>
            <a:noFill/>
          </a:ln>
        </p:spPr>
        <p:style>
          <a:lnRef idx="0"/>
          <a:fillRef idx="0"/>
          <a:effectRef idx="0"/>
          <a:fontRef idx="minor"/>
        </p:style>
      </p:sp>
      <p:pic>
        <p:nvPicPr>
          <p:cNvPr id="127" name="Picture 5" descr=""/>
          <p:cNvPicPr/>
          <p:nvPr/>
        </p:nvPicPr>
        <p:blipFill>
          <a:blip r:embed="rId1"/>
          <a:srcRect l="45787" t="51032" r="2457" b="4342"/>
          <a:stretch/>
        </p:blipFill>
        <p:spPr>
          <a:xfrm>
            <a:off x="568800" y="1690560"/>
            <a:ext cx="7149960" cy="46728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0" lang="da-DK" sz="4400" spc="-1" strike="noStrike">
                <a:solidFill>
                  <a:srgbClr val="000000"/>
                </a:solidFill>
                <a:latin typeface="Calibri Light"/>
              </a:rPr>
              <a:t>G.145 (similar)</a:t>
            </a:r>
            <a:endParaRPr b="0" lang="en-US" sz="4400" spc="-1" strike="noStrike">
              <a:latin typeface="Arial"/>
            </a:endParaRPr>
          </a:p>
        </p:txBody>
      </p:sp>
      <p:sp>
        <p:nvSpPr>
          <p:cNvPr id="129" name="CustomShape 2"/>
          <p:cNvSpPr/>
          <p:nvPr/>
        </p:nvSpPr>
        <p:spPr>
          <a:xfrm>
            <a:off x="838080" y="1825560"/>
            <a:ext cx="10514880" cy="4350600"/>
          </a:xfrm>
          <a:prstGeom prst="rect">
            <a:avLst/>
          </a:prstGeom>
          <a:noFill/>
          <a:ln>
            <a:noFill/>
          </a:ln>
        </p:spPr>
        <p:style>
          <a:lnRef idx="0"/>
          <a:fillRef idx="0"/>
          <a:effectRef idx="0"/>
          <a:fontRef idx="minor"/>
        </p:style>
      </p:sp>
      <p:pic>
        <p:nvPicPr>
          <p:cNvPr id="130" name="Picture 4" descr=""/>
          <p:cNvPicPr/>
          <p:nvPr/>
        </p:nvPicPr>
        <p:blipFill>
          <a:blip r:embed="rId1"/>
          <a:srcRect l="0" t="0" r="48471" b="54804"/>
          <a:stretch/>
        </p:blipFill>
        <p:spPr>
          <a:xfrm>
            <a:off x="645480" y="1690560"/>
            <a:ext cx="6919560" cy="459972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0" lang="da-DK" sz="4400" spc="-1" strike="noStrike">
                <a:solidFill>
                  <a:srgbClr val="000000"/>
                </a:solidFill>
                <a:latin typeface="Calibri Light"/>
              </a:rPr>
              <a:t>G.144</a:t>
            </a:r>
            <a:endParaRPr b="0" lang="en-US" sz="4400" spc="-1" strike="noStrike">
              <a:latin typeface="Arial"/>
            </a:endParaRPr>
          </a:p>
        </p:txBody>
      </p:sp>
      <p:sp>
        <p:nvSpPr>
          <p:cNvPr id="132" name="CustomShape 2"/>
          <p:cNvSpPr/>
          <p:nvPr/>
        </p:nvSpPr>
        <p:spPr>
          <a:xfrm>
            <a:off x="838080" y="1825560"/>
            <a:ext cx="10514880" cy="4350600"/>
          </a:xfrm>
          <a:prstGeom prst="rect">
            <a:avLst/>
          </a:prstGeom>
          <a:noFill/>
          <a:ln>
            <a:noFill/>
          </a:ln>
        </p:spPr>
        <p:style>
          <a:lnRef idx="0"/>
          <a:fillRef idx="0"/>
          <a:effectRef idx="0"/>
          <a:fontRef idx="minor"/>
        </p:style>
      </p:sp>
      <p:pic>
        <p:nvPicPr>
          <p:cNvPr id="133" name="Picture 4" descr=""/>
          <p:cNvPicPr/>
          <p:nvPr/>
        </p:nvPicPr>
        <p:blipFill>
          <a:blip r:embed="rId1"/>
          <a:srcRect l="52124" t="0" r="0" b="48345"/>
          <a:stretch/>
        </p:blipFill>
        <p:spPr>
          <a:xfrm>
            <a:off x="618480" y="1203480"/>
            <a:ext cx="6081120" cy="497268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0" lang="da-DK" sz="4400" spc="-1" strike="noStrike">
                <a:solidFill>
                  <a:srgbClr val="000000"/>
                </a:solidFill>
                <a:latin typeface="Calibri Light"/>
              </a:rPr>
              <a:t>G.101</a:t>
            </a:r>
            <a:endParaRPr b="0" lang="en-US" sz="4400" spc="-1" strike="noStrike">
              <a:latin typeface="Arial"/>
            </a:endParaRPr>
          </a:p>
        </p:txBody>
      </p:sp>
      <p:pic>
        <p:nvPicPr>
          <p:cNvPr id="135" name="" descr=""/>
          <p:cNvPicPr/>
          <p:nvPr/>
        </p:nvPicPr>
        <p:blipFill>
          <a:blip r:embed="rId1"/>
          <a:stretch/>
        </p:blipFill>
        <p:spPr>
          <a:xfrm>
            <a:off x="4812480" y="360000"/>
            <a:ext cx="5087160" cy="831996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838080" y="365040"/>
            <a:ext cx="10514880" cy="1324800"/>
          </a:xfrm>
          <a:prstGeom prst="rect">
            <a:avLst/>
          </a:prstGeom>
          <a:noFill/>
          <a:ln>
            <a:noFill/>
          </a:ln>
        </p:spPr>
        <p:style>
          <a:lnRef idx="0"/>
          <a:fillRef idx="0"/>
          <a:effectRef idx="0"/>
          <a:fontRef idx="minor"/>
        </p:style>
      </p:sp>
      <p:pic>
        <p:nvPicPr>
          <p:cNvPr id="137" name="" descr=""/>
          <p:cNvPicPr/>
          <p:nvPr/>
        </p:nvPicPr>
        <p:blipFill>
          <a:blip r:embed="rId1"/>
          <a:stretch/>
        </p:blipFill>
        <p:spPr>
          <a:xfrm>
            <a:off x="2467080" y="1271160"/>
            <a:ext cx="9143280" cy="545724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838080" y="365040"/>
            <a:ext cx="10514880" cy="1324800"/>
          </a:xfrm>
          <a:prstGeom prst="rect">
            <a:avLst/>
          </a:prstGeom>
          <a:noFill/>
          <a:ln>
            <a:noFill/>
          </a:ln>
        </p:spPr>
        <p:style>
          <a:lnRef idx="0"/>
          <a:fillRef idx="0"/>
          <a:effectRef idx="0"/>
          <a:fontRef idx="minor"/>
        </p:style>
      </p:sp>
      <p:pic>
        <p:nvPicPr>
          <p:cNvPr id="139" name="" descr=""/>
          <p:cNvPicPr/>
          <p:nvPr/>
        </p:nvPicPr>
        <p:blipFill>
          <a:blip r:embed="rId1"/>
          <a:stretch/>
        </p:blipFill>
        <p:spPr>
          <a:xfrm>
            <a:off x="4929480" y="1204560"/>
            <a:ext cx="6295320" cy="490464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TotalTime>
  <Application>LibreOffice/6.4.7.2$Linux_X86_64 LibreOffice_project/40$Build-2</Application>
  <Words>11</Words>
  <Paragraphs>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2022-07-01T12:57:50Z</dcterms:created>
  <dc:creator>Anna Naemi Willer</dc:creator>
  <dc:description/>
  <dc:language>da-DK</dc:language>
  <cp:lastModifiedBy/>
  <dcterms:modified xsi:type="dcterms:W3CDTF">2022-09-06T10:47:38Z</dcterms:modified>
  <cp:revision>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PresentationFormat">
    <vt:lpwstr>Widescreen</vt:lpwstr>
  </property>
  <property fmtid="{D5CDD505-2E9C-101B-9397-08002B2CF9AE}" pid="4" name="Slides">
    <vt:i4>6</vt:i4>
  </property>
</Properties>
</file>