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wmf" ContentType="image/x-wmf"/>
  <Override PartName="/ppt/media/image3.png" ContentType="image/png"/>
  <Override PartName="/ppt/media/image4.png" ContentType="image/png"/>
  <Override PartName="/ppt/media/image5.png" ContentType="image/png"/>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240"/>
            <a:ext cx="10972080" cy="1144440"/>
          </a:xfrm>
          <a:prstGeom prst="rect">
            <a:avLst/>
          </a:prstGeom>
        </p:spPr>
        <p:txBody>
          <a:bodyPr lIns="0" rIns="0" tIns="0" bIns="0" anchor="ctr">
            <a:noAutofit/>
          </a:bodyPr>
          <a:p>
            <a:pPr algn="ctr"/>
            <a:r>
              <a:rPr b="0" lang="en-US" sz="5320" spc="-1" strike="noStrike">
                <a:latin typeface="Arial"/>
              </a:rPr>
              <a:t>Click to edit the title text format</a:t>
            </a:r>
            <a:endParaRPr b="0" lang="en-US" sz="5320" spc="-1" strike="noStrike">
              <a:latin typeface="Arial"/>
            </a:endParaRPr>
          </a:p>
        </p:txBody>
      </p:sp>
      <p:sp>
        <p:nvSpPr>
          <p:cNvPr id="39" name="PlaceHolder 2"/>
          <p:cNvSpPr>
            <a:spLocks noGrp="1"/>
          </p:cNvSpPr>
          <p:nvPr>
            <p:ph type="body"/>
          </p:nvPr>
        </p:nvSpPr>
        <p:spPr>
          <a:xfrm>
            <a:off x="609480" y="1604160"/>
            <a:ext cx="10972080" cy="3977280"/>
          </a:xfrm>
          <a:prstGeom prst="rect">
            <a:avLst/>
          </a:prstGeom>
        </p:spPr>
        <p:txBody>
          <a:bodyPr lIns="0" rIns="0" tIns="0" bIns="0">
            <a:normAutofit/>
          </a:bodyPr>
          <a:p>
            <a:pPr marL="432000" indent="-324000">
              <a:spcBef>
                <a:spcPts val="1712"/>
              </a:spcBef>
              <a:buClr>
                <a:srgbClr val="000000"/>
              </a:buClr>
              <a:buSzPct val="45000"/>
              <a:buFont typeface="Wingdings" charset="2"/>
              <a:buChar char=""/>
            </a:pPr>
            <a:r>
              <a:rPr b="0" lang="en-US" sz="3870" spc="-1" strike="noStrike">
                <a:latin typeface="Arial"/>
              </a:rPr>
              <a:t>Click to edit the outline text format</a:t>
            </a:r>
            <a:endParaRPr b="0" lang="en-US" sz="3870" spc="-1" strike="noStrike">
              <a:latin typeface="Arial"/>
            </a:endParaRPr>
          </a:p>
          <a:p>
            <a:pPr lvl="1" marL="864000" indent="-324000">
              <a:spcBef>
                <a:spcPts val="1369"/>
              </a:spcBef>
              <a:buClr>
                <a:srgbClr val="000000"/>
              </a:buClr>
              <a:buSzPct val="75000"/>
              <a:buFont typeface="Symbol" charset="2"/>
              <a:buChar char=""/>
            </a:pPr>
            <a:r>
              <a:rPr b="0" lang="en-US" sz="3380" spc="-1" strike="noStrike">
                <a:latin typeface="Arial"/>
              </a:rPr>
              <a:t>Second Outline Level</a:t>
            </a:r>
            <a:endParaRPr b="0" lang="en-US" sz="3380" spc="-1" strike="noStrike">
              <a:latin typeface="Arial"/>
            </a:endParaRPr>
          </a:p>
          <a:p>
            <a:pPr lvl="2" marL="1296000" indent="-288000">
              <a:spcBef>
                <a:spcPts val="1026"/>
              </a:spcBef>
              <a:buClr>
                <a:srgbClr val="000000"/>
              </a:buClr>
              <a:buSzPct val="45000"/>
              <a:buFont typeface="Wingdings" charset="2"/>
              <a:buChar char=""/>
            </a:pPr>
            <a:r>
              <a:rPr b="0" lang="en-US" sz="2900" spc="-1" strike="noStrike">
                <a:latin typeface="Arial"/>
              </a:rPr>
              <a:t>Third Outline Level</a:t>
            </a:r>
            <a:endParaRPr b="0" lang="en-US" sz="2900" spc="-1" strike="noStrike">
              <a:latin typeface="Arial"/>
            </a:endParaRPr>
          </a:p>
          <a:p>
            <a:pPr lvl="3" marL="1728000" indent="-216000">
              <a:spcBef>
                <a:spcPts val="683"/>
              </a:spcBef>
              <a:buClr>
                <a:srgbClr val="000000"/>
              </a:buClr>
              <a:buSzPct val="75000"/>
              <a:buFont typeface="Symbol" charset="2"/>
              <a:buChar char=""/>
            </a:pPr>
            <a:r>
              <a:rPr b="0" lang="en-US" sz="2420" spc="-1" strike="noStrike">
                <a:latin typeface="Arial"/>
              </a:rPr>
              <a:t>Fourth Outline Level</a:t>
            </a:r>
            <a:endParaRPr b="0" lang="en-US" sz="2420" spc="-1" strike="noStrike">
              <a:latin typeface="Arial"/>
            </a:endParaRPr>
          </a:p>
          <a:p>
            <a:pPr lvl="4" marL="2160000" indent="-216000">
              <a:spcBef>
                <a:spcPts val="340"/>
              </a:spcBef>
              <a:buClr>
                <a:srgbClr val="000000"/>
              </a:buClr>
              <a:buSzPct val="45000"/>
              <a:buFont typeface="Wingdings" charset="2"/>
              <a:buChar char=""/>
            </a:pPr>
            <a:r>
              <a:rPr b="0" lang="en-US" sz="2420" spc="-1" strike="noStrike">
                <a:latin typeface="Arial"/>
              </a:rPr>
              <a:t>Fifth Outline Level</a:t>
            </a:r>
            <a:endParaRPr b="0" lang="en-US" sz="2420" spc="-1" strike="noStrike">
              <a:latin typeface="Arial"/>
            </a:endParaRPr>
          </a:p>
          <a:p>
            <a:pPr lvl="5" marL="2592000" indent="-216000">
              <a:spcBef>
                <a:spcPts val="340"/>
              </a:spcBef>
              <a:buClr>
                <a:srgbClr val="000000"/>
              </a:buClr>
              <a:buSzPct val="45000"/>
              <a:buFont typeface="Wingdings" charset="2"/>
              <a:buChar char=""/>
            </a:pPr>
            <a:r>
              <a:rPr b="0" lang="en-US" sz="2420" spc="-1" strike="noStrike">
                <a:latin typeface="Arial"/>
              </a:rPr>
              <a:t>Sixth Outline Level</a:t>
            </a:r>
            <a:endParaRPr b="0" lang="en-US" sz="2420" spc="-1" strike="noStrike">
              <a:latin typeface="Arial"/>
            </a:endParaRPr>
          </a:p>
          <a:p>
            <a:pPr lvl="6" marL="3024000" indent="-216000">
              <a:spcBef>
                <a:spcPts val="340"/>
              </a:spcBef>
              <a:buClr>
                <a:srgbClr val="000000"/>
              </a:buClr>
              <a:buSzPct val="45000"/>
              <a:buFont typeface="Wingdings" charset="2"/>
              <a:buChar char=""/>
            </a:pPr>
            <a:r>
              <a:rPr b="0" lang="en-US" sz="2420" spc="-1" strike="noStrike">
                <a:latin typeface="Arial"/>
              </a:rPr>
              <a:t>Seventh Outline Level</a:t>
            </a:r>
            <a:endParaRPr b="0" lang="en-US" sz="242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774000" y="670680"/>
            <a:ext cx="10727280" cy="264780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CustomShape 1"/>
          <p:cNvSpPr/>
          <p:nvPr/>
        </p:nvSpPr>
        <p:spPr>
          <a:xfrm>
            <a:off x="331560" y="221040"/>
            <a:ext cx="11722320" cy="15526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D1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.G.135</a:t>
            </a:r>
            <a:endParaRPr b="0" lang="en-US" sz="4400" spc="-1" strike="noStrike">
              <a:latin typeface="Arial"/>
            </a:endParaRPr>
          </a:p>
        </p:txBody>
      </p:sp>
      <p:pic>
        <p:nvPicPr>
          <p:cNvPr id="79" name="Content Placeholder 4" descr=""/>
          <p:cNvPicPr/>
          <p:nvPr/>
        </p:nvPicPr>
        <p:blipFill>
          <a:blip r:embed="rId1"/>
          <a:stretch/>
        </p:blipFill>
        <p:spPr>
          <a:xfrm>
            <a:off x="2628360" y="524160"/>
            <a:ext cx="6117840" cy="6017760"/>
          </a:xfrm>
          <a:prstGeom prst="rect">
            <a:avLst/>
          </a:prstGeom>
          <a:ln>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G.134 (similar)</a:t>
            </a:r>
            <a:endParaRPr b="0" lang="en-US" sz="4400" spc="-1" strike="noStrike">
              <a:latin typeface="Arial"/>
            </a:endParaRPr>
          </a:p>
        </p:txBody>
      </p:sp>
      <p:pic>
        <p:nvPicPr>
          <p:cNvPr id="81" name="Content Placeholder 3" descr=""/>
          <p:cNvPicPr/>
          <p:nvPr/>
        </p:nvPicPr>
        <p:blipFill>
          <a:blip r:embed="rId1"/>
          <a:srcRect l="46653" t="51059" r="0" b="0"/>
          <a:stretch/>
        </p:blipFill>
        <p:spPr>
          <a:xfrm>
            <a:off x="2659320" y="1409400"/>
            <a:ext cx="6166800" cy="4759200"/>
          </a:xfrm>
          <a:prstGeom prst="rect">
            <a:avLst/>
          </a:prstGeom>
          <a:ln>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G.145 (similar)</a:t>
            </a:r>
            <a:endParaRPr b="0" lang="en-US" sz="4400" spc="-1" strike="noStrike">
              <a:latin typeface="Arial"/>
            </a:endParaRPr>
          </a:p>
        </p:txBody>
      </p:sp>
      <p:pic>
        <p:nvPicPr>
          <p:cNvPr id="83" name="Content Placeholder 4" descr=""/>
          <p:cNvPicPr/>
          <p:nvPr/>
        </p:nvPicPr>
        <p:blipFill>
          <a:blip r:embed="rId1"/>
          <a:stretch/>
        </p:blipFill>
        <p:spPr>
          <a:xfrm>
            <a:off x="2447640" y="1949040"/>
            <a:ext cx="7876800" cy="4554000"/>
          </a:xfrm>
          <a:prstGeom prst="rect">
            <a:avLst/>
          </a:prstGeom>
          <a:ln>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G.144</a:t>
            </a:r>
            <a:endParaRPr b="0" lang="en-US" sz="4400" spc="-1" strike="noStrike">
              <a:latin typeface="Arial"/>
            </a:endParaRPr>
          </a:p>
        </p:txBody>
      </p:sp>
      <p:pic>
        <p:nvPicPr>
          <p:cNvPr id="85" name="Content Placeholder 4" descr=""/>
          <p:cNvPicPr/>
          <p:nvPr/>
        </p:nvPicPr>
        <p:blipFill>
          <a:blip r:embed="rId1"/>
          <a:stretch/>
        </p:blipFill>
        <p:spPr>
          <a:xfrm>
            <a:off x="2621160" y="1690560"/>
            <a:ext cx="6079680" cy="4255560"/>
          </a:xfrm>
          <a:prstGeom prst="rect">
            <a:avLst/>
          </a:prstGeom>
          <a:ln>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G.127</a:t>
            </a:r>
            <a:endParaRPr b="0" lang="en-US" sz="4400" spc="-1" strike="noStrike">
              <a:latin typeface="Arial"/>
            </a:endParaRPr>
          </a:p>
        </p:txBody>
      </p:sp>
      <p:pic>
        <p:nvPicPr>
          <p:cNvPr id="87" name="Content Placeholder 3" descr=""/>
          <p:cNvPicPr/>
          <p:nvPr/>
        </p:nvPicPr>
        <p:blipFill>
          <a:blip r:embed="rId1"/>
          <a:stretch/>
        </p:blipFill>
        <p:spPr>
          <a:xfrm>
            <a:off x="1523520" y="2481840"/>
            <a:ext cx="9144720" cy="303804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42</TotalTime>
  <Application>LibreOffice/6.4.7.2$Linux_X86_64 LibreOffice_project/40$Build-2</Application>
  <Words>12</Words>
  <Paragraphs>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2022-07-01T12:57:50Z</dcterms:created>
  <dc:creator>Anna Naemi Willer</dc:creator>
  <dc:description/>
  <dc:language>en-GB</dc:language>
  <cp:lastModifiedBy/>
  <dcterms:modified xsi:type="dcterms:W3CDTF">2022-09-06T10:47:15Z</dcterms:modified>
  <cp:revision>12</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0</vt:bool>
  </property>
  <property fmtid="{D5CDD505-2E9C-101B-9397-08002B2CF9AE}" pid="10" name="ShareDoc">
    <vt:bool>0</vt:bool>
  </property>
  <property fmtid="{D5CDD505-2E9C-101B-9397-08002B2CF9AE}" pid="11" name="Slides">
    <vt:i4>6</vt:i4>
  </property>
</Properties>
</file>