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_rels/presentation.xml.rels" ContentType="application/vnd.openxmlformats-package.relationships+xml"/>
  <Override PartName="/ppt/slideLayouts/_rels/slideLayout19.xml.rels" ContentType="application/vnd.openxmlformats-package.relationships+xml"/>
  <Override PartName="/ppt/slideLayouts/_rels/slideLayout13.xml.rels" ContentType="application/vnd.openxmlformats-package.relationships+xml"/>
  <Override PartName="/ppt/slideLayouts/_rels/slideLayout23.xml.rels" ContentType="application/vnd.openxmlformats-package.relationships+xml"/>
  <Override PartName="/ppt/slideLayouts/_rels/slideLayout30.xml.rels" ContentType="application/vnd.openxmlformats-package.relationships+xml"/>
  <Override PartName="/ppt/slideLayouts/_rels/slideLayout14.xml.rels" ContentType="application/vnd.openxmlformats-package.relationships+xml"/>
  <Override PartName="/ppt/slideLayouts/_rels/slideLayout29.xml.rels" ContentType="application/vnd.openxmlformats-package.relationships+xml"/>
  <Override PartName="/ppt/slideLayouts/_rels/slideLayout10.xml.rels" ContentType="application/vnd.openxmlformats-package.relationships+xml"/>
  <Override PartName="/ppt/slideLayouts/_rels/slideLayout25.xml.rels" ContentType="application/vnd.openxmlformats-package.relationships+xml"/>
  <Override PartName="/ppt/slideLayouts/_rels/slideLayout16.xml.rels" ContentType="application/vnd.openxmlformats-package.relationships+xml"/>
  <Override PartName="/ppt/slideLayouts/_rels/slideLayout32.xml.rels" ContentType="application/vnd.openxmlformats-package.relationships+xml"/>
  <Override PartName="/ppt/slideLayouts/_rels/slideLayout34.xml.rels" ContentType="application/vnd.openxmlformats-package.relationships+xml"/>
  <Override PartName="/ppt/slideLayouts/_rels/slideLayout20.xml.rels" ContentType="application/vnd.openxmlformats-package.relationships+xml"/>
  <Override PartName="/ppt/slideLayouts/_rels/slideLayout35.xml.rels" ContentType="application/vnd.openxmlformats-package.relationships+xml"/>
  <Override PartName="/ppt/slideLayouts/_rels/slideLayout33.xml.rels" ContentType="application/vnd.openxmlformats-package.relationships+xml"/>
  <Override PartName="/ppt/slideLayouts/_rels/slideLayout3.xml.rels" ContentType="application/vnd.openxmlformats-package.relationships+xml"/>
  <Override PartName="/ppt/slideLayouts/_rels/slideLayout9.xml.rels" ContentType="application/vnd.openxmlformats-package.relationships+xml"/>
  <Override PartName="/ppt/slideLayouts/_rels/slideLayout24.xml.rels" ContentType="application/vnd.openxmlformats-package.relationships+xml"/>
  <Override PartName="/ppt/slideLayouts/_rels/slideLayout15.xml.rels" ContentType="application/vnd.openxmlformats-package.relationships+xml"/>
  <Override PartName="/ppt/slideLayouts/_rels/slideLayout31.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22.xml.rels" ContentType="application/vnd.openxmlformats-package.relationships+xml"/>
  <Override PartName="/ppt/slideLayouts/_rels/slideLayout28.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6.xml.rels" ContentType="application/vnd.openxmlformats-package.relationships+xml"/>
  <Override PartName="/ppt/slideLayouts/_rels/slideLayout36.xml.rels" ContentType="application/vnd.openxmlformats-package.relationships+xml"/>
  <Override PartName="/ppt/slideLayouts/_rels/slideLayout21.xml.rels" ContentType="application/vnd.openxmlformats-package.relationships+xml"/>
  <Override PartName="/ppt/slideLayouts/_rels/slideLayout27.xml.rels" ContentType="application/vnd.openxmlformats-package.relationships+xml"/>
  <Override PartName="/ppt/slideLayouts/_rels/slideLayout5.xml.rels" ContentType="application/vnd.openxmlformats-package.relationships+xml"/>
  <Override PartName="/ppt/slideLayouts/_rels/slideLayout18.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1.xml.rels" ContentType="application/vnd.openxmlformats-package.relationships+xml"/>
  <Override PartName="/ppt/slideLayouts/_rels/slideLayout26.xml.rels" ContentType="application/vnd.openxmlformats-package.relationships+xml"/>
  <Override PartName="/ppt/slideLayouts/slideLayout29.xml" ContentType="application/vnd.openxmlformats-officedocument.presentationml.slideLayout+xml"/>
  <Override PartName="/ppt/slideLayouts/slideLayout9.xml" ContentType="application/vnd.openxmlformats-officedocument.presentationml.slideLayout+xml"/>
  <Override PartName="/ppt/slideLayouts/slideLayout28.xml" ContentType="application/vnd.openxmlformats-officedocument.presentationml.slideLayout+xml"/>
  <Override PartName="/ppt/slideLayouts/slideLayout8.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27.xml" ContentType="application/vnd.openxmlformats-officedocument.presentationml.slideLayout+xml"/>
  <Override PartName="/ppt/slideLayouts/slideLayout7.xml" ContentType="application/vnd.openxmlformats-officedocument.presentationml.slideLayout+xml"/>
  <Override PartName="/ppt/slideLayouts/slideLayout33.xml" ContentType="application/vnd.openxmlformats-officedocument.presentationml.slideLayout+xml"/>
  <Override PartName="/ppt/slideLayouts/slideLayout10.xml" ContentType="application/vnd.openxmlformats-officedocument.presentationml.slideLayout+xml"/>
  <Override PartName="/ppt/slideLayouts/slideLayout34.xml" ContentType="application/vnd.openxmlformats-officedocument.presentationml.slideLayout+xml"/>
  <Override PartName="/ppt/slideLayouts/slideLayout11.xml" ContentType="application/vnd.openxmlformats-officedocument.presentationml.slideLayout+xml"/>
  <Override PartName="/ppt/slideLayouts/slideLayout35.xml" ContentType="application/vnd.openxmlformats-officedocument.presentationml.slideLayout+xml"/>
  <Override PartName="/ppt/slideLayouts/slideLayout12.xml" ContentType="application/vnd.openxmlformats-officedocument.presentationml.slideLayout+xml"/>
  <Override PartName="/ppt/slideLayouts/slideLayout36.xml" ContentType="application/vnd.openxmlformats-officedocument.presentationml.slideLayout+xml"/>
  <Override PartName="/ppt/slideLayouts/slideLayout26.xml" ContentType="application/vnd.openxmlformats-officedocument.presentationml.slideLayout+xml"/>
  <Override PartName="/ppt/slideLayouts/slideLayout6.xml" ContentType="application/vnd.openxmlformats-officedocument.presentationml.slideLayout+xml"/>
  <Override PartName="/ppt/slideLayouts/slideLayout25.xml" ContentType="application/vnd.openxmlformats-officedocument.presentationml.slideLayout+xml"/>
  <Override PartName="/ppt/slideLayouts/slideLayout5.xml" ContentType="application/vnd.openxmlformats-officedocument.presentationml.slideLayout+xml"/>
  <Override PartName="/ppt/slideLayouts/slideLayout24.xml" ContentType="application/vnd.openxmlformats-officedocument.presentationml.slideLayout+xml"/>
  <Override PartName="/ppt/slideLayouts/slideLayout4.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19.xml" ContentType="application/vnd.openxmlformats-officedocument.presentationml.slideLayout+xml"/>
  <Override PartName="/ppt/slideLayouts/slideLayout22.xml" ContentType="application/vnd.openxmlformats-officedocument.presentationml.slideLayout+xml"/>
  <Override PartName="/ppt/slideLayouts/slideLayout2.xml" ContentType="application/vnd.openxmlformats-officedocument.presentationml.slideLayout+xml"/>
  <Override PartName="/ppt/slideLayouts/slideLayout18.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media/image8.png" ContentType="image/png"/>
  <Override PartName="/ppt/slides/slide1.xml" ContentType="application/vnd.openxmlformats-officedocument.presentationml.slide+xml"/>
  <Override PartName="/ppt/slides/_rels/slide9.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sldIdLst>
    <p:sldId id="256" r:id="rId5"/>
    <p:sldId id="257" r:id="rId6"/>
    <p:sldId id="258" r:id="rId7"/>
    <p:sldId id="259" r:id="rId8"/>
    <p:sldId id="260" r:id="rId9"/>
    <p:sldId id="261" r:id="rId10"/>
    <p:sldId id="262" r:id="rId11"/>
    <p:sldId id="263" r:id="rId12"/>
    <p:sldId id="264" r:id="rId13"/>
    <p:sldId id="265" r:id="rId14"/>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7"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30"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31"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32"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
        <p:nvSpPr>
          <p:cNvPr id="33"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35"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3200" spc="-1" strike="noStrike">
              <a:latin typeface="Arial"/>
            </a:endParaRPr>
          </a:p>
        </p:txBody>
      </p:sp>
      <p:sp>
        <p:nvSpPr>
          <p:cNvPr id="36"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3200" spc="-1" strike="noStrike">
              <a:latin typeface="Arial"/>
            </a:endParaRPr>
          </a:p>
        </p:txBody>
      </p:sp>
      <p:sp>
        <p:nvSpPr>
          <p:cNvPr id="37"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3200" spc="-1" strike="noStrike">
              <a:latin typeface="Arial"/>
            </a:endParaRPr>
          </a:p>
        </p:txBody>
      </p:sp>
      <p:sp>
        <p:nvSpPr>
          <p:cNvPr id="38"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3200" spc="-1" strike="noStrike">
              <a:latin typeface="Arial"/>
            </a:endParaRPr>
          </a:p>
        </p:txBody>
      </p:sp>
      <p:sp>
        <p:nvSpPr>
          <p:cNvPr id="39"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3200" spc="-1" strike="noStrike">
              <a:latin typeface="Arial"/>
            </a:endParaRPr>
          </a:p>
        </p:txBody>
      </p:sp>
      <p:sp>
        <p:nvSpPr>
          <p:cNvPr id="40"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47"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49"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1"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52"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6"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57"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
        <p:nvSpPr>
          <p:cNvPr id="58"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6"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60"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61"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62"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64"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65"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66"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68"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3200" spc="-1" strike="noStrike">
              <a:latin typeface="Arial"/>
            </a:endParaRPr>
          </a:p>
        </p:txBody>
      </p:sp>
      <p:sp>
        <p:nvSpPr>
          <p:cNvPr id="69"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71"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72"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73"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
        <p:nvSpPr>
          <p:cNvPr id="74"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76"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3200" spc="-1" strike="noStrike">
              <a:latin typeface="Arial"/>
            </a:endParaRPr>
          </a:p>
        </p:txBody>
      </p:sp>
      <p:sp>
        <p:nvSpPr>
          <p:cNvPr id="77"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3200" spc="-1" strike="noStrike">
              <a:latin typeface="Arial"/>
            </a:endParaRPr>
          </a:p>
        </p:txBody>
      </p:sp>
      <p:sp>
        <p:nvSpPr>
          <p:cNvPr id="78"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3200" spc="-1" strike="noStrike">
              <a:latin typeface="Arial"/>
            </a:endParaRPr>
          </a:p>
        </p:txBody>
      </p:sp>
      <p:sp>
        <p:nvSpPr>
          <p:cNvPr id="79"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3200" spc="-1" strike="noStrike">
              <a:latin typeface="Arial"/>
            </a:endParaRPr>
          </a:p>
        </p:txBody>
      </p:sp>
      <p:sp>
        <p:nvSpPr>
          <p:cNvPr id="80"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3200" spc="-1" strike="noStrike">
              <a:latin typeface="Arial"/>
            </a:endParaRPr>
          </a:p>
        </p:txBody>
      </p:sp>
      <p:sp>
        <p:nvSpPr>
          <p:cNvPr id="81"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85"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87"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89"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90"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8"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2"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94"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95"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
        <p:nvSpPr>
          <p:cNvPr id="96"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98"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99"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100"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02"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103"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104"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06"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3200" spc="-1" strike="noStrike">
              <a:latin typeface="Arial"/>
            </a:endParaRPr>
          </a:p>
        </p:txBody>
      </p:sp>
      <p:sp>
        <p:nvSpPr>
          <p:cNvPr id="107"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09"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110"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111"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
        <p:nvSpPr>
          <p:cNvPr id="112"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14"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3200" spc="-1" strike="noStrike">
              <a:latin typeface="Arial"/>
            </a:endParaRPr>
          </a:p>
        </p:txBody>
      </p:sp>
      <p:sp>
        <p:nvSpPr>
          <p:cNvPr id="115"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3200" spc="-1" strike="noStrike">
              <a:latin typeface="Arial"/>
            </a:endParaRPr>
          </a:p>
        </p:txBody>
      </p:sp>
      <p:sp>
        <p:nvSpPr>
          <p:cNvPr id="116"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3200" spc="-1" strike="noStrike">
              <a:latin typeface="Arial"/>
            </a:endParaRPr>
          </a:p>
        </p:txBody>
      </p:sp>
      <p:sp>
        <p:nvSpPr>
          <p:cNvPr id="117"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3200" spc="-1" strike="noStrike">
              <a:latin typeface="Arial"/>
            </a:endParaRPr>
          </a:p>
        </p:txBody>
      </p:sp>
      <p:sp>
        <p:nvSpPr>
          <p:cNvPr id="118"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3200" spc="-1" strike="noStrike">
              <a:latin typeface="Arial"/>
            </a:endParaRPr>
          </a:p>
        </p:txBody>
      </p:sp>
      <p:sp>
        <p:nvSpPr>
          <p:cNvPr id="119"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0"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11"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5"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16"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
        <p:nvSpPr>
          <p:cNvPr id="17"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9"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20"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1"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3"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4"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5"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4880" cy="1324800"/>
          </a:xfrm>
          <a:prstGeom prst="rect">
            <a:avLst/>
          </a:prstGeom>
        </p:spPr>
        <p:txBody>
          <a:bodyPr lIns="0" rIns="0" tIns="0" bIns="0" anchor="ctr">
            <a:noAutofit/>
          </a:bodyPr>
          <a:p>
            <a:r>
              <a:rPr b="0" lang="en-US" sz="1800" spc="-1" strike="noStrike">
                <a:latin typeface="Arial"/>
              </a:rPr>
              <a:t>Click to edit the title text format</a:t>
            </a:r>
            <a:endParaRPr b="0" lang="en-US" sz="1800" spc="-1" strike="noStrike">
              <a:latin typeface="Arial"/>
            </a:endParaRPr>
          </a:p>
        </p:txBody>
      </p:sp>
      <p:sp>
        <p:nvSpPr>
          <p:cNvPr id="1" name="PlaceHolder 2"/>
          <p:cNvSpPr>
            <a:spLocks noGrp="1"/>
          </p:cNvSpPr>
          <p:nvPr>
            <p:ph type="ftr"/>
          </p:nvPr>
        </p:nvSpPr>
        <p:spPr>
          <a:xfrm>
            <a:off x="4038480" y="6356520"/>
            <a:ext cx="4114080" cy="364320"/>
          </a:xfrm>
          <a:prstGeom prst="rect">
            <a:avLst/>
          </a:prstGeom>
        </p:spPr>
        <p:txBody>
          <a:bodyPr lIns="90000" rIns="90000" tIns="45000" bIns="45000" anchor="ctr">
            <a:noAutofit/>
          </a:bodyPr>
          <a:p>
            <a:pPr algn="ctr">
              <a:lnSpc>
                <a:spcPct val="100000"/>
              </a:lnSpc>
            </a:pPr>
            <a:r>
              <a:rPr b="0" lang="da-DK" sz="1400" spc="-1" strike="noStrike">
                <a:latin typeface="Calibri"/>
              </a:rPr>
              <a:t>Footer</a:t>
            </a:r>
            <a:endParaRPr b="0" lang="en-US" sz="1400" spc="-1" strike="noStrike">
              <a:latin typeface="Times New Roman"/>
            </a:endParaRPr>
          </a:p>
        </p:txBody>
      </p:sp>
      <p:sp>
        <p:nvSpPr>
          <p:cNvPr id="2" name="PlaceHolder 3"/>
          <p:cNvSpPr>
            <a:spLocks noGrp="1"/>
          </p:cNvSpPr>
          <p:nvPr>
            <p:ph type="sldNum"/>
          </p:nvPr>
        </p:nvSpPr>
        <p:spPr>
          <a:xfrm>
            <a:off x="8610480" y="6356520"/>
            <a:ext cx="2742480" cy="364320"/>
          </a:xfrm>
          <a:prstGeom prst="rect">
            <a:avLst/>
          </a:prstGeom>
        </p:spPr>
        <p:txBody>
          <a:bodyPr lIns="90000" rIns="90000" tIns="45000" bIns="45000" anchor="ctr">
            <a:noAutofit/>
          </a:bodyPr>
          <a:p>
            <a:pPr algn="r">
              <a:lnSpc>
                <a:spcPct val="100000"/>
              </a:lnSpc>
            </a:pPr>
            <a:fld id="{89D797D3-33A1-4EC3-A04D-925CF65FB7E5}" type="slidenum">
              <a:rPr b="0" lang="da-DK" sz="1200" spc="-1" strike="noStrike">
                <a:solidFill>
                  <a:srgbClr val="8b8b8b"/>
                </a:solidFill>
                <a:latin typeface="Calibri"/>
              </a:rPr>
              <a:t>&lt;number&gt;</a:t>
            </a:fld>
            <a:endParaRPr b="0" lang="en-US" sz="1200" spc="-1" strike="noStrike">
              <a:latin typeface="Times New Roman"/>
            </a:endParaRPr>
          </a:p>
        </p:txBody>
      </p:sp>
      <p:sp>
        <p:nvSpPr>
          <p:cNvPr id="3" name="PlaceHolder 4"/>
          <p:cNvSpPr>
            <a:spLocks noGrp="1"/>
          </p:cNvSpPr>
          <p:nvPr>
            <p:ph type="dt"/>
          </p:nvPr>
        </p:nvSpPr>
        <p:spPr>
          <a:xfrm>
            <a:off x="838080" y="6356520"/>
            <a:ext cx="2742480" cy="364320"/>
          </a:xfrm>
          <a:prstGeom prst="rect">
            <a:avLst/>
          </a:prstGeom>
        </p:spPr>
        <p:txBody>
          <a:bodyPr lIns="90000" rIns="90000" tIns="45000" bIns="45000" anchor="ctr">
            <a:noAutofit/>
          </a:bodyPr>
          <a:p>
            <a:endParaRPr b="0" lang="en-US" sz="2400" spc="-1" strike="noStrike">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ftr"/>
          </p:nvPr>
        </p:nvSpPr>
        <p:spPr>
          <a:xfrm>
            <a:off x="4038480" y="6356520"/>
            <a:ext cx="4114080" cy="364320"/>
          </a:xfrm>
          <a:prstGeom prst="rect">
            <a:avLst/>
          </a:prstGeom>
        </p:spPr>
        <p:txBody>
          <a:bodyPr lIns="90000" rIns="90000" tIns="45000" bIns="45000" anchor="ctr">
            <a:noAutofit/>
          </a:bodyPr>
          <a:p>
            <a:pPr algn="ctr">
              <a:lnSpc>
                <a:spcPct val="100000"/>
              </a:lnSpc>
            </a:pPr>
            <a:r>
              <a:rPr b="0" lang="da-DK" sz="1400" spc="-1" strike="noStrike">
                <a:latin typeface="Calibri"/>
              </a:rPr>
              <a:t>Footer</a:t>
            </a:r>
            <a:endParaRPr b="0" lang="en-US" sz="1400" spc="-1" strike="noStrike">
              <a:latin typeface="Times New Roman"/>
            </a:endParaRPr>
          </a:p>
        </p:txBody>
      </p:sp>
      <p:sp>
        <p:nvSpPr>
          <p:cNvPr id="42" name="PlaceHolder 2"/>
          <p:cNvSpPr>
            <a:spLocks noGrp="1"/>
          </p:cNvSpPr>
          <p:nvPr>
            <p:ph type="sldNum"/>
          </p:nvPr>
        </p:nvSpPr>
        <p:spPr>
          <a:xfrm>
            <a:off x="8610480" y="6356520"/>
            <a:ext cx="2742480" cy="364320"/>
          </a:xfrm>
          <a:prstGeom prst="rect">
            <a:avLst/>
          </a:prstGeom>
        </p:spPr>
        <p:txBody>
          <a:bodyPr lIns="90000" rIns="90000" tIns="45000" bIns="45000" anchor="ctr">
            <a:noAutofit/>
          </a:bodyPr>
          <a:p>
            <a:pPr algn="r">
              <a:lnSpc>
                <a:spcPct val="100000"/>
              </a:lnSpc>
            </a:pPr>
            <a:fld id="{739D02E1-144E-412B-B28F-51F600F6AF78}" type="slidenum">
              <a:rPr b="0" lang="da-DK" sz="1200" spc="-1" strike="noStrike">
                <a:solidFill>
                  <a:srgbClr val="8b8b8b"/>
                </a:solidFill>
                <a:latin typeface="Calibri"/>
              </a:rPr>
              <a:t>&lt;number&gt;</a:t>
            </a:fld>
            <a:endParaRPr b="0" lang="en-US" sz="1200" spc="-1" strike="noStrike">
              <a:latin typeface="Times New Roman"/>
            </a:endParaRPr>
          </a:p>
        </p:txBody>
      </p:sp>
      <p:sp>
        <p:nvSpPr>
          <p:cNvPr id="43" name="PlaceHolder 3"/>
          <p:cNvSpPr>
            <a:spLocks noGrp="1"/>
          </p:cNvSpPr>
          <p:nvPr>
            <p:ph type="dt"/>
          </p:nvPr>
        </p:nvSpPr>
        <p:spPr>
          <a:xfrm>
            <a:off x="838080" y="6356520"/>
            <a:ext cx="2742480" cy="364320"/>
          </a:xfrm>
          <a:prstGeom prst="rect">
            <a:avLst/>
          </a:prstGeom>
        </p:spPr>
        <p:txBody>
          <a:bodyPr lIns="90000" rIns="90000" tIns="45000" bIns="45000" anchor="ctr">
            <a:noAutofit/>
          </a:bodyPr>
          <a:p>
            <a:endParaRPr b="0" lang="en-US" sz="2400" spc="-1" strike="noStrike">
              <a:latin typeface="Times New Roman"/>
            </a:endParaRPr>
          </a:p>
        </p:txBody>
      </p:sp>
      <p:sp>
        <p:nvSpPr>
          <p:cNvPr id="44" name="PlaceHolder 4"/>
          <p:cNvSpPr>
            <a:spLocks noGrp="1"/>
          </p:cNvSpPr>
          <p:nvPr>
            <p:ph type="title"/>
          </p:nvPr>
        </p:nvSpPr>
        <p:spPr>
          <a:xfrm>
            <a:off x="609480" y="273600"/>
            <a:ext cx="10972440" cy="114480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45" name="PlaceHolder 5"/>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609480" y="273240"/>
            <a:ext cx="10972080" cy="1144440"/>
          </a:xfrm>
          <a:prstGeom prst="rect">
            <a:avLst/>
          </a:prstGeom>
        </p:spPr>
        <p:txBody>
          <a:bodyPr lIns="0" rIns="0" tIns="0" bIns="0" anchor="ctr">
            <a:noAutofit/>
          </a:bodyPr>
          <a:p>
            <a:pPr algn="ctr"/>
            <a:r>
              <a:rPr b="0" lang="en-US" sz="5320" spc="-1" strike="noStrike">
                <a:latin typeface="Arial"/>
              </a:rPr>
              <a:t>Click to edit the title text format</a:t>
            </a:r>
            <a:endParaRPr b="0" lang="en-US" sz="5320" spc="-1" strike="noStrike">
              <a:latin typeface="Arial"/>
            </a:endParaRPr>
          </a:p>
        </p:txBody>
      </p:sp>
      <p:sp>
        <p:nvSpPr>
          <p:cNvPr id="83" name="PlaceHolder 2"/>
          <p:cNvSpPr>
            <a:spLocks noGrp="1"/>
          </p:cNvSpPr>
          <p:nvPr>
            <p:ph type="body"/>
          </p:nvPr>
        </p:nvSpPr>
        <p:spPr>
          <a:xfrm>
            <a:off x="609480" y="1604160"/>
            <a:ext cx="10972080" cy="3977280"/>
          </a:xfrm>
          <a:prstGeom prst="rect">
            <a:avLst/>
          </a:prstGeom>
        </p:spPr>
        <p:txBody>
          <a:bodyPr lIns="0" rIns="0" tIns="0" bIns="0">
            <a:normAutofit/>
          </a:bodyPr>
          <a:p>
            <a:pPr marL="432000" indent="-324000">
              <a:spcBef>
                <a:spcPts val="1712"/>
              </a:spcBef>
              <a:buClr>
                <a:srgbClr val="000000"/>
              </a:buClr>
              <a:buSzPct val="45000"/>
              <a:buFont typeface="Wingdings" charset="2"/>
              <a:buChar char=""/>
            </a:pPr>
            <a:r>
              <a:rPr b="0" lang="en-US" sz="3870" spc="-1" strike="noStrike">
                <a:latin typeface="Arial"/>
              </a:rPr>
              <a:t>Click to edit the outline text format</a:t>
            </a:r>
            <a:endParaRPr b="0" lang="en-US" sz="3870" spc="-1" strike="noStrike">
              <a:latin typeface="Arial"/>
            </a:endParaRPr>
          </a:p>
          <a:p>
            <a:pPr lvl="1" marL="864000" indent="-324000">
              <a:spcBef>
                <a:spcPts val="1369"/>
              </a:spcBef>
              <a:buClr>
                <a:srgbClr val="000000"/>
              </a:buClr>
              <a:buSzPct val="75000"/>
              <a:buFont typeface="Symbol" charset="2"/>
              <a:buChar char=""/>
            </a:pPr>
            <a:r>
              <a:rPr b="0" lang="en-US" sz="3380" spc="-1" strike="noStrike">
                <a:latin typeface="Arial"/>
              </a:rPr>
              <a:t>Second Outline Level</a:t>
            </a:r>
            <a:endParaRPr b="0" lang="en-US" sz="3380" spc="-1" strike="noStrike">
              <a:latin typeface="Arial"/>
            </a:endParaRPr>
          </a:p>
          <a:p>
            <a:pPr lvl="2" marL="1296000" indent="-288000">
              <a:spcBef>
                <a:spcPts val="1026"/>
              </a:spcBef>
              <a:buClr>
                <a:srgbClr val="000000"/>
              </a:buClr>
              <a:buSzPct val="45000"/>
              <a:buFont typeface="Wingdings" charset="2"/>
              <a:buChar char=""/>
            </a:pPr>
            <a:r>
              <a:rPr b="0" lang="en-US" sz="2900" spc="-1" strike="noStrike">
                <a:latin typeface="Arial"/>
              </a:rPr>
              <a:t>Third Outline Level</a:t>
            </a:r>
            <a:endParaRPr b="0" lang="en-US" sz="2900" spc="-1" strike="noStrike">
              <a:latin typeface="Arial"/>
            </a:endParaRPr>
          </a:p>
          <a:p>
            <a:pPr lvl="3" marL="1728000" indent="-216000">
              <a:spcBef>
                <a:spcPts val="683"/>
              </a:spcBef>
              <a:buClr>
                <a:srgbClr val="000000"/>
              </a:buClr>
              <a:buSzPct val="75000"/>
              <a:buFont typeface="Symbol" charset="2"/>
              <a:buChar char=""/>
            </a:pPr>
            <a:r>
              <a:rPr b="0" lang="en-US" sz="2420" spc="-1" strike="noStrike">
                <a:latin typeface="Arial"/>
              </a:rPr>
              <a:t>Fourth Outline Level</a:t>
            </a:r>
            <a:endParaRPr b="0" lang="en-US" sz="2420" spc="-1" strike="noStrike">
              <a:latin typeface="Arial"/>
            </a:endParaRPr>
          </a:p>
          <a:p>
            <a:pPr lvl="4" marL="2160000" indent="-216000">
              <a:spcBef>
                <a:spcPts val="340"/>
              </a:spcBef>
              <a:buClr>
                <a:srgbClr val="000000"/>
              </a:buClr>
              <a:buSzPct val="45000"/>
              <a:buFont typeface="Wingdings" charset="2"/>
              <a:buChar char=""/>
            </a:pPr>
            <a:r>
              <a:rPr b="0" lang="en-US" sz="2420" spc="-1" strike="noStrike">
                <a:latin typeface="Arial"/>
              </a:rPr>
              <a:t>Fifth Outline Level</a:t>
            </a:r>
            <a:endParaRPr b="0" lang="en-US" sz="2420" spc="-1" strike="noStrike">
              <a:latin typeface="Arial"/>
            </a:endParaRPr>
          </a:p>
          <a:p>
            <a:pPr lvl="5" marL="2592000" indent="-216000">
              <a:spcBef>
                <a:spcPts val="340"/>
              </a:spcBef>
              <a:buClr>
                <a:srgbClr val="000000"/>
              </a:buClr>
              <a:buSzPct val="45000"/>
              <a:buFont typeface="Wingdings" charset="2"/>
              <a:buChar char=""/>
            </a:pPr>
            <a:r>
              <a:rPr b="0" lang="en-US" sz="2420" spc="-1" strike="noStrike">
                <a:latin typeface="Arial"/>
              </a:rPr>
              <a:t>Sixth Outline Level</a:t>
            </a:r>
            <a:endParaRPr b="0" lang="en-US" sz="2420" spc="-1" strike="noStrike">
              <a:latin typeface="Arial"/>
            </a:endParaRPr>
          </a:p>
          <a:p>
            <a:pPr lvl="6" marL="3024000" indent="-216000">
              <a:spcBef>
                <a:spcPts val="340"/>
              </a:spcBef>
              <a:buClr>
                <a:srgbClr val="000000"/>
              </a:buClr>
              <a:buSzPct val="45000"/>
              <a:buFont typeface="Wingdings" charset="2"/>
              <a:buChar char=""/>
            </a:pPr>
            <a:r>
              <a:rPr b="0" lang="en-US" sz="2420" spc="-1" strike="noStrike">
                <a:latin typeface="Arial"/>
              </a:rPr>
              <a:t>Seventh Outline Level</a:t>
            </a:r>
            <a:endParaRPr b="0" lang="en-US" sz="2420" spc="-1" strike="noStrike">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0.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CustomShape 1"/>
          <p:cNvSpPr/>
          <p:nvPr/>
        </p:nvSpPr>
        <p:spPr>
          <a:xfrm>
            <a:off x="774000" y="670680"/>
            <a:ext cx="10727280" cy="264780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2800" spc="-1" strike="noStrike">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b="0" lang="en-US" sz="28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da-DK" sz="4400" spc="-1" strike="noStrike">
                <a:solidFill>
                  <a:srgbClr val="000000"/>
                </a:solidFill>
                <a:latin typeface="Calibri Light"/>
              </a:rPr>
              <a:t>G.127</a:t>
            </a:r>
            <a:endParaRPr b="0" lang="en-US" sz="4400" spc="-1" strike="noStrike">
              <a:latin typeface="Arial"/>
            </a:endParaRPr>
          </a:p>
        </p:txBody>
      </p:sp>
      <p:pic>
        <p:nvPicPr>
          <p:cNvPr id="142" name="" descr=""/>
          <p:cNvPicPr/>
          <p:nvPr/>
        </p:nvPicPr>
        <p:blipFill>
          <a:blip r:embed="rId1"/>
          <a:stretch/>
        </p:blipFill>
        <p:spPr>
          <a:xfrm>
            <a:off x="1173600" y="2475360"/>
            <a:ext cx="9144360" cy="3038040"/>
          </a:xfrm>
          <a:prstGeom prst="rect">
            <a:avLst/>
          </a:prstGeom>
          <a:ln>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CustomShape 1"/>
          <p:cNvSpPr/>
          <p:nvPr/>
        </p:nvSpPr>
        <p:spPr>
          <a:xfrm>
            <a:off x="331560" y="221040"/>
            <a:ext cx="11722320" cy="155268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4800" spc="-1" strike="noStrike">
                <a:solidFill>
                  <a:srgbClr val="ff0000"/>
                </a:solidFill>
                <a:latin typeface="NotesEsa"/>
                <a:ea typeface="DejaVu Sans"/>
              </a:rPr>
              <a:t>Issue time of the data: </a:t>
            </a:r>
            <a:endParaRPr b="0" lang="en-US" sz="4800" spc="-1" strike="noStrike">
              <a:latin typeface="Arial"/>
            </a:endParaRPr>
          </a:p>
          <a:p>
            <a:pPr algn="just">
              <a:lnSpc>
                <a:spcPct val="100000"/>
              </a:lnSpc>
            </a:pPr>
            <a:r>
              <a:rPr b="0" lang="en-GB" sz="4800" spc="-1" strike="noStrike">
                <a:solidFill>
                  <a:srgbClr val="ff0000"/>
                </a:solidFill>
                <a:latin typeface="NotesEsa"/>
                <a:ea typeface="DejaVu Sans"/>
              </a:rPr>
              <a:t>	</a:t>
            </a:r>
            <a:r>
              <a:rPr b="0" lang="en-GB" sz="4800" spc="-1" strike="noStrike">
                <a:solidFill>
                  <a:srgbClr val="ff0000"/>
                </a:solidFill>
                <a:latin typeface="NotesEsa"/>
                <a:ea typeface="DejaVu Sans"/>
              </a:rPr>
              <a:t>YYYY – M1 – D4   UTC</a:t>
            </a:r>
            <a:endParaRPr b="0" lang="en-US" sz="4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da-DK" sz="4400" spc="-1" strike="noStrike">
                <a:solidFill>
                  <a:srgbClr val="000000"/>
                </a:solidFill>
                <a:latin typeface="Calibri Light"/>
              </a:rPr>
              <a:t>G.135</a:t>
            </a:r>
            <a:endParaRPr b="0" lang="en-US" sz="4400" spc="-1" strike="noStrike">
              <a:latin typeface="Arial"/>
            </a:endParaRPr>
          </a:p>
        </p:txBody>
      </p:sp>
      <p:pic>
        <p:nvPicPr>
          <p:cNvPr id="123" name="Content Placeholder 5" descr=""/>
          <p:cNvPicPr/>
          <p:nvPr/>
        </p:nvPicPr>
        <p:blipFill>
          <a:blip r:embed="rId1"/>
          <a:stretch/>
        </p:blipFill>
        <p:spPr>
          <a:xfrm>
            <a:off x="3340440" y="1027800"/>
            <a:ext cx="6093360" cy="5272920"/>
          </a:xfrm>
          <a:prstGeom prst="rect">
            <a:avLst/>
          </a:prstGeom>
          <a:ln>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da-DK" sz="4400" spc="-1" strike="noStrike">
                <a:solidFill>
                  <a:srgbClr val="000000"/>
                </a:solidFill>
                <a:latin typeface="Calibri Light"/>
              </a:rPr>
              <a:t>G.134 (similar)</a:t>
            </a:r>
            <a:endParaRPr b="0" lang="en-US" sz="4400" spc="-1" strike="noStrike">
              <a:latin typeface="Arial"/>
            </a:endParaRPr>
          </a:p>
        </p:txBody>
      </p:sp>
      <p:pic>
        <p:nvPicPr>
          <p:cNvPr id="125" name="Content Placeholder 5" descr=""/>
          <p:cNvPicPr/>
          <p:nvPr/>
        </p:nvPicPr>
        <p:blipFill>
          <a:blip r:embed="rId1"/>
          <a:stretch/>
        </p:blipFill>
        <p:spPr>
          <a:xfrm>
            <a:off x="3566880" y="2467440"/>
            <a:ext cx="5057640" cy="3066840"/>
          </a:xfrm>
          <a:prstGeom prst="rect">
            <a:avLst/>
          </a:prstGeom>
          <a:ln>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da-DK" sz="4400" spc="-1" strike="noStrike">
                <a:solidFill>
                  <a:srgbClr val="000000"/>
                </a:solidFill>
                <a:latin typeface="Calibri Light"/>
              </a:rPr>
              <a:t>G.145 (similar)</a:t>
            </a:r>
            <a:endParaRPr b="0" lang="en-US" sz="4400" spc="-1" strike="noStrike">
              <a:latin typeface="Arial"/>
            </a:endParaRPr>
          </a:p>
        </p:txBody>
      </p:sp>
      <p:pic>
        <p:nvPicPr>
          <p:cNvPr id="127" name="Content Placeholder 3" descr=""/>
          <p:cNvPicPr/>
          <p:nvPr/>
        </p:nvPicPr>
        <p:blipFill>
          <a:blip r:embed="rId1"/>
          <a:stretch/>
        </p:blipFill>
        <p:spPr>
          <a:xfrm>
            <a:off x="2231280" y="1550520"/>
            <a:ext cx="6861240" cy="4676760"/>
          </a:xfrm>
          <a:prstGeom prst="rect">
            <a:avLst/>
          </a:prstGeom>
          <a:ln>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da-DK" sz="4400" spc="-1" strike="noStrike">
                <a:solidFill>
                  <a:srgbClr val="000000"/>
                </a:solidFill>
                <a:latin typeface="Calibri Light"/>
              </a:rPr>
              <a:t>G.144</a:t>
            </a:r>
            <a:endParaRPr b="0" lang="en-US" sz="4400" spc="-1" strike="noStrike">
              <a:latin typeface="Arial"/>
            </a:endParaRPr>
          </a:p>
        </p:txBody>
      </p:sp>
      <p:pic>
        <p:nvPicPr>
          <p:cNvPr id="129" name="Content Placeholder 3" descr=""/>
          <p:cNvPicPr/>
          <p:nvPr/>
        </p:nvPicPr>
        <p:blipFill>
          <a:blip r:embed="rId1"/>
          <a:stretch/>
        </p:blipFill>
        <p:spPr>
          <a:xfrm>
            <a:off x="2450160" y="1690560"/>
            <a:ext cx="6435360" cy="4386240"/>
          </a:xfrm>
          <a:prstGeom prst="rect">
            <a:avLst/>
          </a:prstGeom>
          <a:ln>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da-DK" sz="4400" spc="-1" strike="noStrike">
                <a:solidFill>
                  <a:srgbClr val="000000"/>
                </a:solidFill>
                <a:latin typeface="Calibri Light"/>
              </a:rPr>
              <a:t>G.101</a:t>
            </a:r>
            <a:endParaRPr b="0" lang="en-US" sz="4400" spc="-1" strike="noStrike">
              <a:latin typeface="Arial"/>
            </a:endParaRPr>
          </a:p>
        </p:txBody>
      </p:sp>
      <p:pic>
        <p:nvPicPr>
          <p:cNvPr id="131" name="Content Placeholder 3" descr=""/>
          <p:cNvPicPr/>
          <p:nvPr/>
        </p:nvPicPr>
        <p:blipFill>
          <a:blip r:embed="rId1"/>
          <a:stretch/>
        </p:blipFill>
        <p:spPr>
          <a:xfrm>
            <a:off x="3694320" y="96480"/>
            <a:ext cx="8497080" cy="13815000"/>
          </a:xfrm>
          <a:prstGeom prst="rect">
            <a:avLst/>
          </a:prstGeom>
          <a:ln>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 name="CustomShape 1"/>
          <p:cNvSpPr/>
          <p:nvPr/>
        </p:nvSpPr>
        <p:spPr>
          <a:xfrm>
            <a:off x="838080" y="365040"/>
            <a:ext cx="10514880" cy="1324800"/>
          </a:xfrm>
          <a:prstGeom prst="rect">
            <a:avLst/>
          </a:prstGeom>
          <a:noFill/>
          <a:ln>
            <a:noFill/>
          </a:ln>
        </p:spPr>
        <p:style>
          <a:lnRef idx="0"/>
          <a:fillRef idx="0"/>
          <a:effectRef idx="0"/>
          <a:fontRef idx="minor"/>
        </p:style>
      </p:sp>
      <p:sp>
        <p:nvSpPr>
          <p:cNvPr id="133" name="CustomShape 2"/>
          <p:cNvSpPr/>
          <p:nvPr/>
        </p:nvSpPr>
        <p:spPr>
          <a:xfrm>
            <a:off x="9314640" y="1690560"/>
            <a:ext cx="1121040" cy="1795680"/>
          </a:xfrm>
          <a:prstGeom prst="rect">
            <a:avLst/>
          </a:prstGeom>
          <a:solidFill>
            <a:schemeClr val="bg1"/>
          </a:solidFill>
          <a:ln>
            <a:solidFill>
              <a:srgbClr val="ffffff"/>
            </a:solidFill>
          </a:ln>
        </p:spPr>
        <p:style>
          <a:lnRef idx="2">
            <a:schemeClr val="accent1">
              <a:shade val="50000"/>
            </a:schemeClr>
          </a:lnRef>
          <a:fillRef idx="1">
            <a:schemeClr val="accent1"/>
          </a:fillRef>
          <a:effectRef idx="0">
            <a:schemeClr val="accent1"/>
          </a:effectRef>
          <a:fontRef idx="minor"/>
        </p:style>
      </p:sp>
      <p:sp>
        <p:nvSpPr>
          <p:cNvPr id="134" name="CustomShape 3"/>
          <p:cNvSpPr/>
          <p:nvPr/>
        </p:nvSpPr>
        <p:spPr>
          <a:xfrm>
            <a:off x="9314640" y="4244400"/>
            <a:ext cx="1121040" cy="1795680"/>
          </a:xfrm>
          <a:prstGeom prst="rect">
            <a:avLst/>
          </a:prstGeom>
          <a:solidFill>
            <a:schemeClr val="bg1"/>
          </a:solidFill>
          <a:ln>
            <a:solidFill>
              <a:srgbClr val="ffffff"/>
            </a:solidFill>
          </a:ln>
        </p:spPr>
        <p:style>
          <a:lnRef idx="2">
            <a:schemeClr val="accent1">
              <a:shade val="50000"/>
            </a:schemeClr>
          </a:lnRef>
          <a:fillRef idx="1">
            <a:schemeClr val="accent1"/>
          </a:fillRef>
          <a:effectRef idx="0">
            <a:schemeClr val="accent1"/>
          </a:effectRef>
          <a:fontRef idx="minor"/>
        </p:style>
      </p:sp>
      <p:sp>
        <p:nvSpPr>
          <p:cNvPr id="135" name="CustomShape 4"/>
          <p:cNvSpPr/>
          <p:nvPr/>
        </p:nvSpPr>
        <p:spPr>
          <a:xfrm>
            <a:off x="7488000" y="969480"/>
            <a:ext cx="2602440" cy="572040"/>
          </a:xfrm>
          <a:prstGeom prst="rect">
            <a:avLst/>
          </a:prstGeom>
          <a:solidFill>
            <a:schemeClr val="bg1"/>
          </a:solidFill>
          <a:ln>
            <a:solidFill>
              <a:srgbClr val="ffffff"/>
            </a:solidFill>
          </a:ln>
        </p:spPr>
        <p:style>
          <a:lnRef idx="2">
            <a:schemeClr val="accent1">
              <a:shade val="50000"/>
            </a:schemeClr>
          </a:lnRef>
          <a:fillRef idx="1">
            <a:schemeClr val="accent1"/>
          </a:fillRef>
          <a:effectRef idx="0">
            <a:schemeClr val="accent1"/>
          </a:effectRef>
          <a:fontRef idx="minor"/>
        </p:style>
      </p:sp>
      <p:sp>
        <p:nvSpPr>
          <p:cNvPr id="136" name="CustomShape 5"/>
          <p:cNvSpPr/>
          <p:nvPr/>
        </p:nvSpPr>
        <p:spPr>
          <a:xfrm>
            <a:off x="9351360" y="1748880"/>
            <a:ext cx="1121040" cy="1795680"/>
          </a:xfrm>
          <a:prstGeom prst="rect">
            <a:avLst/>
          </a:prstGeom>
          <a:solidFill>
            <a:schemeClr val="bg1"/>
          </a:solidFill>
          <a:ln>
            <a:solidFill>
              <a:srgbClr val="ffffff"/>
            </a:solidFill>
          </a:ln>
        </p:spPr>
        <p:style>
          <a:lnRef idx="2">
            <a:schemeClr val="accent1">
              <a:shade val="50000"/>
            </a:schemeClr>
          </a:lnRef>
          <a:fillRef idx="1">
            <a:schemeClr val="accent1"/>
          </a:fillRef>
          <a:effectRef idx="0">
            <a:schemeClr val="accent1"/>
          </a:effectRef>
          <a:fontRef idx="minor"/>
        </p:style>
      </p:sp>
      <p:sp>
        <p:nvSpPr>
          <p:cNvPr id="137" name="CustomShape 6"/>
          <p:cNvSpPr/>
          <p:nvPr/>
        </p:nvSpPr>
        <p:spPr>
          <a:xfrm>
            <a:off x="9351360" y="4302720"/>
            <a:ext cx="1121040" cy="1795680"/>
          </a:xfrm>
          <a:prstGeom prst="rect">
            <a:avLst/>
          </a:prstGeom>
          <a:solidFill>
            <a:schemeClr val="bg1"/>
          </a:solidFill>
          <a:ln>
            <a:solidFill>
              <a:srgbClr val="ffffff"/>
            </a:solidFill>
          </a:ln>
        </p:spPr>
        <p:style>
          <a:lnRef idx="2">
            <a:schemeClr val="accent1">
              <a:shade val="50000"/>
            </a:schemeClr>
          </a:lnRef>
          <a:fillRef idx="1">
            <a:schemeClr val="accent1"/>
          </a:fillRef>
          <a:effectRef idx="0">
            <a:schemeClr val="accent1"/>
          </a:effectRef>
          <a:fontRef idx="minor"/>
        </p:style>
      </p:sp>
      <p:pic>
        <p:nvPicPr>
          <p:cNvPr id="138" name="Content Placeholder 3" descr=""/>
          <p:cNvPicPr/>
          <p:nvPr/>
        </p:nvPicPr>
        <p:blipFill>
          <a:blip r:embed="rId1"/>
          <a:stretch/>
        </p:blipFill>
        <p:spPr>
          <a:xfrm>
            <a:off x="2856600" y="1850040"/>
            <a:ext cx="5932080" cy="4350600"/>
          </a:xfrm>
          <a:prstGeom prst="rect">
            <a:avLst/>
          </a:prstGeom>
          <a:ln>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da-DK" sz="4400" spc="-1" strike="noStrike">
                <a:solidFill>
                  <a:srgbClr val="000000"/>
                </a:solidFill>
                <a:latin typeface="Calibri Light"/>
              </a:rPr>
              <a:t>G.126</a:t>
            </a:r>
            <a:endParaRPr b="0" lang="en-US" sz="4400" spc="-1" strike="noStrike">
              <a:latin typeface="Arial"/>
            </a:endParaRPr>
          </a:p>
        </p:txBody>
      </p:sp>
      <p:pic>
        <p:nvPicPr>
          <p:cNvPr id="140" name="Content Placeholder 3" descr=""/>
          <p:cNvPicPr/>
          <p:nvPr/>
        </p:nvPicPr>
        <p:blipFill>
          <a:blip r:embed="rId1"/>
          <a:stretch/>
        </p:blipFill>
        <p:spPr>
          <a:xfrm>
            <a:off x="1523520" y="2572200"/>
            <a:ext cx="9144720" cy="2857320"/>
          </a:xfrm>
          <a:prstGeom prst="rect">
            <a:avLst/>
          </a:prstGeom>
          <a:ln>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484</TotalTime>
  <Application>LibreOffice/6.4.7.2$Linux_X86_64 LibreOffice_project/40$Build-2</Application>
  <Words>13</Words>
  <Paragraphs>7</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2022-07-04T07:01:32Z</dcterms:created>
  <dc:creator>Anna Naemi Willer</dc:creator>
  <dc:description/>
  <dc:language>da-DK</dc:language>
  <cp:lastModifiedBy/>
  <dcterms:modified xsi:type="dcterms:W3CDTF">2022-09-06T10:49:59Z</dcterms:modified>
  <cp:revision>38</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PresentationFormat">
    <vt:lpwstr>Widescreen</vt:lpwstr>
  </property>
  <property fmtid="{D5CDD505-2E9C-101B-9397-08002B2CF9AE}" pid="4" name="Slides">
    <vt:i4>9</vt:i4>
  </property>
</Properties>
</file>