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8.png" ContentType="image/png"/>
  <Override PartName="/ppt/slides/slide1.xml" ContentType="application/vnd.openxmlformats-officedocument.presentationml.slide+xml"/>
  <Override PartName="/ppt/slides/_rels/slide9.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4"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8"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2"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65"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0"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9"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CustomShape 1"/>
          <p:cNvSpPr/>
          <p:nvPr/>
        </p:nvSpPr>
        <p:spPr>
          <a:xfrm>
            <a:off x="774000" y="670680"/>
            <a:ext cx="10726920" cy="264924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G.127</a:t>
            </a:r>
            <a:endParaRPr b="0" lang="en-US" sz="4400" spc="-1" strike="noStrike">
              <a:latin typeface="Arial"/>
            </a:endParaRPr>
          </a:p>
        </p:txBody>
      </p:sp>
      <p:pic>
        <p:nvPicPr>
          <p:cNvPr id="98" name="Content Placeholder 3" descr=""/>
          <p:cNvPicPr/>
          <p:nvPr/>
        </p:nvPicPr>
        <p:blipFill>
          <a:blip r:embed="rId1"/>
          <a:stretch/>
        </p:blipFill>
        <p:spPr>
          <a:xfrm>
            <a:off x="1523520" y="2572200"/>
            <a:ext cx="9144720" cy="2857320"/>
          </a:xfrm>
          <a:prstGeom prst="rect">
            <a:avLst/>
          </a:prstGeom>
          <a:ln>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CustomShape 1"/>
          <p:cNvSpPr/>
          <p:nvPr/>
        </p:nvSpPr>
        <p:spPr>
          <a:xfrm>
            <a:off x="331560" y="221040"/>
            <a:ext cx="11721960" cy="155232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D3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G.135</a:t>
            </a:r>
            <a:endParaRPr b="0" lang="en-US" sz="4400" spc="-1" strike="noStrike">
              <a:latin typeface="Arial"/>
            </a:endParaRPr>
          </a:p>
        </p:txBody>
      </p:sp>
      <p:pic>
        <p:nvPicPr>
          <p:cNvPr id="79" name="Content Placeholder 3" descr=""/>
          <p:cNvPicPr/>
          <p:nvPr/>
        </p:nvPicPr>
        <p:blipFill>
          <a:blip r:embed="rId1"/>
          <a:stretch/>
        </p:blipFill>
        <p:spPr>
          <a:xfrm>
            <a:off x="2963880" y="365040"/>
            <a:ext cx="5916960" cy="6071400"/>
          </a:xfrm>
          <a:prstGeom prst="rect">
            <a:avLst/>
          </a:prstGeom>
          <a:ln>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G.134 (similar)</a:t>
            </a:r>
            <a:endParaRPr b="0" lang="en-US" sz="4400" spc="-1" strike="noStrike">
              <a:latin typeface="Arial"/>
            </a:endParaRPr>
          </a:p>
        </p:txBody>
      </p:sp>
      <p:pic>
        <p:nvPicPr>
          <p:cNvPr id="81" name="Content Placeholder 3" descr=""/>
          <p:cNvPicPr/>
          <p:nvPr/>
        </p:nvPicPr>
        <p:blipFill>
          <a:blip r:embed="rId1"/>
          <a:stretch/>
        </p:blipFill>
        <p:spPr>
          <a:xfrm>
            <a:off x="2400840" y="1401120"/>
            <a:ext cx="8240760" cy="4986720"/>
          </a:xfrm>
          <a:prstGeom prst="rect">
            <a:avLst/>
          </a:prstGeom>
          <a:ln>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G.145 (similar)</a:t>
            </a:r>
            <a:endParaRPr b="0" lang="en-US" sz="4400" spc="-1" strike="noStrike">
              <a:latin typeface="Arial"/>
            </a:endParaRPr>
          </a:p>
        </p:txBody>
      </p:sp>
      <p:pic>
        <p:nvPicPr>
          <p:cNvPr id="83" name="Content Placeholder 3" descr=""/>
          <p:cNvPicPr/>
          <p:nvPr/>
        </p:nvPicPr>
        <p:blipFill>
          <a:blip r:embed="rId1"/>
          <a:stretch/>
        </p:blipFill>
        <p:spPr>
          <a:xfrm>
            <a:off x="2783520" y="1825560"/>
            <a:ext cx="6624000" cy="4350600"/>
          </a:xfrm>
          <a:prstGeom prst="rect">
            <a:avLst/>
          </a:prstGeom>
          <a:ln>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G.144</a:t>
            </a:r>
            <a:endParaRPr b="0" lang="en-US" sz="4400" spc="-1" strike="noStrike">
              <a:latin typeface="Arial"/>
            </a:endParaRPr>
          </a:p>
        </p:txBody>
      </p:sp>
      <p:pic>
        <p:nvPicPr>
          <p:cNvPr id="85" name="Content Placeholder 3" descr=""/>
          <p:cNvPicPr/>
          <p:nvPr/>
        </p:nvPicPr>
        <p:blipFill>
          <a:blip r:embed="rId1"/>
          <a:stretch/>
        </p:blipFill>
        <p:spPr>
          <a:xfrm>
            <a:off x="2706840" y="1027800"/>
            <a:ext cx="7987320" cy="5482080"/>
          </a:xfrm>
          <a:prstGeom prst="rect">
            <a:avLst/>
          </a:prstGeom>
          <a:ln>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G.101</a:t>
            </a:r>
            <a:endParaRPr b="0" lang="en-US" sz="4400" spc="-1" strike="noStrike">
              <a:latin typeface="Arial"/>
            </a:endParaRPr>
          </a:p>
        </p:txBody>
      </p:sp>
      <p:pic>
        <p:nvPicPr>
          <p:cNvPr id="87" name="Content Placeholder 3" descr=""/>
          <p:cNvPicPr/>
          <p:nvPr/>
        </p:nvPicPr>
        <p:blipFill>
          <a:blip r:embed="rId1"/>
          <a:stretch/>
        </p:blipFill>
        <p:spPr>
          <a:xfrm>
            <a:off x="3618000" y="-20880"/>
            <a:ext cx="9024120" cy="14646600"/>
          </a:xfrm>
          <a:prstGeom prst="rect">
            <a:avLst/>
          </a:prstGeom>
          <a:ln>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CustomShape 1"/>
          <p:cNvSpPr/>
          <p:nvPr/>
        </p:nvSpPr>
        <p:spPr>
          <a:xfrm>
            <a:off x="838080" y="365040"/>
            <a:ext cx="10514880" cy="1324800"/>
          </a:xfrm>
          <a:prstGeom prst="rect">
            <a:avLst/>
          </a:prstGeom>
          <a:noFill/>
          <a:ln>
            <a:noFill/>
          </a:ln>
        </p:spPr>
        <p:style>
          <a:lnRef idx="0"/>
          <a:fillRef idx="0"/>
          <a:effectRef idx="0"/>
          <a:fontRef idx="minor"/>
        </p:style>
      </p:sp>
      <p:sp>
        <p:nvSpPr>
          <p:cNvPr id="89" name="CustomShape 2"/>
          <p:cNvSpPr/>
          <p:nvPr/>
        </p:nvSpPr>
        <p:spPr>
          <a:xfrm>
            <a:off x="9314640" y="1690560"/>
            <a:ext cx="1121040" cy="17956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p:style>
      </p:sp>
      <p:sp>
        <p:nvSpPr>
          <p:cNvPr id="90" name="CustomShape 3"/>
          <p:cNvSpPr/>
          <p:nvPr/>
        </p:nvSpPr>
        <p:spPr>
          <a:xfrm>
            <a:off x="9314640" y="4244400"/>
            <a:ext cx="1121040" cy="17956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p:style>
      </p:sp>
      <p:sp>
        <p:nvSpPr>
          <p:cNvPr id="91" name="CustomShape 4"/>
          <p:cNvSpPr/>
          <p:nvPr/>
        </p:nvSpPr>
        <p:spPr>
          <a:xfrm>
            <a:off x="7488000" y="969480"/>
            <a:ext cx="2602440" cy="572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p:style>
      </p:sp>
      <p:sp>
        <p:nvSpPr>
          <p:cNvPr id="92" name="CustomShape 5"/>
          <p:cNvSpPr/>
          <p:nvPr/>
        </p:nvSpPr>
        <p:spPr>
          <a:xfrm>
            <a:off x="9351360" y="1748880"/>
            <a:ext cx="1121040" cy="17956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p:style>
      </p:sp>
      <p:sp>
        <p:nvSpPr>
          <p:cNvPr id="93" name="CustomShape 6"/>
          <p:cNvSpPr/>
          <p:nvPr/>
        </p:nvSpPr>
        <p:spPr>
          <a:xfrm>
            <a:off x="9351360" y="4302720"/>
            <a:ext cx="1121040" cy="17956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p:style>
      </p:sp>
      <p:pic>
        <p:nvPicPr>
          <p:cNvPr id="94" name="Content Placeholder 3" descr=""/>
          <p:cNvPicPr/>
          <p:nvPr/>
        </p:nvPicPr>
        <p:blipFill>
          <a:blip r:embed="rId1"/>
          <a:stretch/>
        </p:blipFill>
        <p:spPr>
          <a:xfrm>
            <a:off x="2919600" y="969480"/>
            <a:ext cx="7601760" cy="5206680"/>
          </a:xfrm>
          <a:prstGeom prst="rect">
            <a:avLst/>
          </a:prstGeom>
          <a:ln>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Autofit/>
          </a:bodyPr>
          <a:p>
            <a:pPr>
              <a:lnSpc>
                <a:spcPct val="90000"/>
              </a:lnSpc>
            </a:pPr>
            <a:r>
              <a:rPr b="0" lang="da-DK" sz="4400" spc="-1" strike="noStrike">
                <a:solidFill>
                  <a:srgbClr val="000000"/>
                </a:solidFill>
                <a:latin typeface="Calibri Light"/>
              </a:rPr>
              <a:t>G.126</a:t>
            </a:r>
            <a:endParaRPr b="0" lang="en-US" sz="4400" spc="-1" strike="noStrike">
              <a:latin typeface="Arial"/>
            </a:endParaRPr>
          </a:p>
        </p:txBody>
      </p:sp>
      <p:pic>
        <p:nvPicPr>
          <p:cNvPr id="96" name="Content Placeholder 3" descr=""/>
          <p:cNvPicPr/>
          <p:nvPr/>
        </p:nvPicPr>
        <p:blipFill>
          <a:blip r:embed="rId1"/>
          <a:stretch/>
        </p:blipFill>
        <p:spPr>
          <a:xfrm>
            <a:off x="1523520" y="2643840"/>
            <a:ext cx="9144720" cy="271440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503</TotalTime>
  <Application>LibreOffice/6.4.7.2$Linux_X86_64 LibreOffice_project/40$Build-2</Application>
  <Words>13</Words>
  <Paragraphs>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2022-07-04T07:01:32Z</dcterms:created>
  <dc:creator>Anna Naemi Willer</dc:creator>
  <dc:description/>
  <dc:language>en-US</dc:language>
  <cp:lastModifiedBy/>
  <dcterms:modified xsi:type="dcterms:W3CDTF">2022-09-06T10:49:33Z</dcterms:modified>
  <cp:revision>39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0</vt:bool>
  </property>
  <property fmtid="{D5CDD505-2E9C-101B-9397-08002B2CF9AE}" pid="10" name="ShareDoc">
    <vt:bool>0</vt:bool>
  </property>
  <property fmtid="{D5CDD505-2E9C-101B-9397-08002B2CF9AE}" pid="11" name="Slides">
    <vt:i4>9</vt:i4>
  </property>
</Properties>
</file>