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5"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7"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9"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0"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94"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95"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6"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98"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99"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0"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2"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3"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4"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6" name="PlaceHolder 2"/>
          <p:cNvSpPr>
            <a:spLocks noGrp="1"/>
          </p:cNvSpPr>
          <p:nvPr>
            <p:ph type="body"/>
          </p:nvPr>
        </p:nvSpPr>
        <p:spPr>
          <a:xfrm>
            <a:off x="838080" y="182556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07" name="PlaceHolder 3"/>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9"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0"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1"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2" name="PlaceHolder 5"/>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14" name="PlaceHolder 2"/>
          <p:cNvSpPr>
            <a:spLocks noGrp="1"/>
          </p:cNvSpPr>
          <p:nvPr>
            <p:ph type="body"/>
          </p:nvPr>
        </p:nvSpPr>
        <p:spPr>
          <a:xfrm>
            <a:off x="83808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5" name="PlaceHolder 3"/>
          <p:cNvSpPr>
            <a:spLocks noGrp="1"/>
          </p:cNvSpPr>
          <p:nvPr>
            <p:ph type="body"/>
          </p:nvPr>
        </p:nvSpPr>
        <p:spPr>
          <a:xfrm>
            <a:off x="439344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6" name="PlaceHolder 4"/>
          <p:cNvSpPr>
            <a:spLocks noGrp="1"/>
          </p:cNvSpPr>
          <p:nvPr>
            <p:ph type="body"/>
          </p:nvPr>
        </p:nvSpPr>
        <p:spPr>
          <a:xfrm>
            <a:off x="7949160" y="182556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7" name="PlaceHolder 5"/>
          <p:cNvSpPr>
            <a:spLocks noGrp="1"/>
          </p:cNvSpPr>
          <p:nvPr>
            <p:ph type="body"/>
          </p:nvPr>
        </p:nvSpPr>
        <p:spPr>
          <a:xfrm>
            <a:off x="83808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8" name="PlaceHolder 6"/>
          <p:cNvSpPr>
            <a:spLocks noGrp="1"/>
          </p:cNvSpPr>
          <p:nvPr>
            <p:ph type="body"/>
          </p:nvPr>
        </p:nvSpPr>
        <p:spPr>
          <a:xfrm>
            <a:off x="439344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19" name="PlaceHolder 7"/>
          <p:cNvSpPr>
            <a:spLocks noGrp="1"/>
          </p:cNvSpPr>
          <p:nvPr>
            <p:ph type="body"/>
          </p:nvPr>
        </p:nvSpPr>
        <p:spPr>
          <a:xfrm>
            <a:off x="7949160" y="4098240"/>
            <a:ext cx="338580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da-DK"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da-DK"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da-DK"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da-DK"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da-DK"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CC2AC3DB-C939-4845-A0A6-C7CD887A16CD}" type="datetime">
              <a:rPr b="0" lang="da-DK" sz="1200" spc="-1" strike="noStrike">
                <a:solidFill>
                  <a:srgbClr val="8b8b8b"/>
                </a:solidFill>
                <a:latin typeface="Calibri"/>
              </a:rPr>
              <a:t>06-09-22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21CD7AFB-C697-4172-AEEB-CF61113C941E}" type="slidenum">
              <a:rPr b="0" lang="da-DK"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a-DK" sz="2800" spc="-1" strike="noStrike">
                <a:solidFill>
                  <a:srgbClr val="000000"/>
                </a:solidFill>
                <a:latin typeface="Calibri"/>
              </a:rPr>
              <a:t>Click to edit the outline text format</a:t>
            </a:r>
            <a:endParaRPr b="0" lang="da-DK"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a-DK" sz="2000" spc="-1" strike="noStrike">
                <a:solidFill>
                  <a:srgbClr val="000000"/>
                </a:solidFill>
                <a:latin typeface="Calibri"/>
              </a:rPr>
              <a:t>Second Outline Level</a:t>
            </a:r>
            <a:endParaRPr b="0" lang="da-DK"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a-DK" sz="1800" spc="-1" strike="noStrike">
                <a:solidFill>
                  <a:srgbClr val="000000"/>
                </a:solidFill>
                <a:latin typeface="Calibri"/>
              </a:rPr>
              <a:t>Third Outline Level</a:t>
            </a:r>
            <a:endParaRPr b="0" lang="da-DK"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a-DK" sz="1800" spc="-1" strike="noStrike">
                <a:solidFill>
                  <a:srgbClr val="000000"/>
                </a:solidFill>
                <a:latin typeface="Calibri"/>
              </a:rPr>
              <a:t>Fourth Outline Level</a:t>
            </a:r>
            <a:endParaRPr b="0" lang="da-DK"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a-DK" sz="2000" spc="-1" strike="noStrike">
                <a:solidFill>
                  <a:srgbClr val="000000"/>
                </a:solidFill>
                <a:latin typeface="Calibri"/>
              </a:rPr>
              <a:t>Fifth Outline Level</a:t>
            </a:r>
            <a:endParaRPr b="0" lang="da-DK"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a-DK" sz="2000" spc="-1" strike="noStrike">
                <a:solidFill>
                  <a:srgbClr val="000000"/>
                </a:solidFill>
                <a:latin typeface="Calibri"/>
              </a:rPr>
              <a:t>Sixth Outline Level</a:t>
            </a:r>
            <a:endParaRPr b="0" lang="da-DK"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a-DK" sz="2000" spc="-1" strike="noStrike">
                <a:solidFill>
                  <a:srgbClr val="000000"/>
                </a:solidFill>
                <a:latin typeface="Calibri"/>
              </a:rPr>
              <a:t>Seventh Outline Level</a:t>
            </a:r>
            <a:endParaRPr b="0" lang="da-DK"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da-DK"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da-DK"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da-DK"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da-DK"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da-DK"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da-DK"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74EEDCEF-9301-4A63-BB2F-38DE6C489FD7}" type="datetime">
              <a:rPr b="0" lang="da-DK" sz="1200" spc="-1" strike="noStrike">
                <a:solidFill>
                  <a:srgbClr val="8b8b8b"/>
                </a:solidFill>
                <a:latin typeface="Calibri"/>
              </a:rPr>
              <a:t>06-09-22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4259A13C-9180-4BBC-8BC8-84879A903443}" type="slidenum">
              <a:rPr b="0" lang="da-DK"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r>
              <a:rPr b="0" lang="en-US" sz="5320" spc="-1" strike="noStrike">
                <a:latin typeface="Arial"/>
              </a:rPr>
              <a:t>Click to edit the title text format</a:t>
            </a:r>
            <a:endParaRPr b="0" lang="en-US" sz="5320" spc="-1" strike="noStrike">
              <a:latin typeface="Arial"/>
            </a:endParaRPr>
          </a:p>
        </p:txBody>
      </p:sp>
      <p:sp>
        <p:nvSpPr>
          <p:cNvPr id="83"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3870" spc="-1" strike="noStrike">
                <a:latin typeface="Arial"/>
              </a:rPr>
              <a:t>Click to edit the outline text format</a:t>
            </a:r>
            <a:endParaRPr b="0" lang="en-US" sz="3870" spc="-1" strike="noStrike">
              <a:latin typeface="Arial"/>
            </a:endParaRPr>
          </a:p>
          <a:p>
            <a:pPr lvl="1" marL="864000" indent="-324000">
              <a:spcBef>
                <a:spcPts val="1369"/>
              </a:spcBef>
              <a:buClr>
                <a:srgbClr val="000000"/>
              </a:buClr>
              <a:buSzPct val="75000"/>
              <a:buFont typeface="Symbol" charset="2"/>
              <a:buChar char=""/>
            </a:pPr>
            <a:r>
              <a:rPr b="0" lang="en-US" sz="3380" spc="-1" strike="noStrike">
                <a:latin typeface="Arial"/>
              </a:rPr>
              <a:t>Second Outline Level</a:t>
            </a:r>
            <a:endParaRPr b="0" lang="en-US" sz="3380" spc="-1" strike="noStrike">
              <a:latin typeface="Arial"/>
            </a:endParaRPr>
          </a:p>
          <a:p>
            <a:pPr lvl="2" marL="1296000" indent="-288000">
              <a:spcBef>
                <a:spcPts val="1026"/>
              </a:spcBef>
              <a:buClr>
                <a:srgbClr val="000000"/>
              </a:buClr>
              <a:buSzPct val="45000"/>
              <a:buFont typeface="Wingdings" charset="2"/>
              <a:buChar char=""/>
            </a:pPr>
            <a:r>
              <a:rPr b="0" lang="en-US" sz="2900" spc="-1" strike="noStrike">
                <a:latin typeface="Arial"/>
              </a:rPr>
              <a:t>Third Outline Level</a:t>
            </a:r>
            <a:endParaRPr b="0" lang="en-US" sz="2900" spc="-1" strike="noStrike">
              <a:latin typeface="Arial"/>
            </a:endParaRPr>
          </a:p>
          <a:p>
            <a:pPr lvl="3" marL="1728000" indent="-216000">
              <a:spcBef>
                <a:spcPts val="683"/>
              </a:spcBef>
              <a:buClr>
                <a:srgbClr val="000000"/>
              </a:buClr>
              <a:buSzPct val="75000"/>
              <a:buFont typeface="Symbol" charset="2"/>
              <a:buChar char=""/>
            </a:pPr>
            <a:r>
              <a:rPr b="0" lang="en-US" sz="2420" spc="-1" strike="noStrike">
                <a:latin typeface="Arial"/>
              </a:rPr>
              <a:t>Fourth Outline Level</a:t>
            </a:r>
            <a:endParaRPr b="0" lang="en-US" sz="2420" spc="-1" strike="noStrike">
              <a:latin typeface="Arial"/>
            </a:endParaRPr>
          </a:p>
          <a:p>
            <a:pPr lvl="4" marL="2160000" indent="-216000">
              <a:spcBef>
                <a:spcPts val="340"/>
              </a:spcBef>
              <a:buClr>
                <a:srgbClr val="000000"/>
              </a:buClr>
              <a:buSzPct val="45000"/>
              <a:buFont typeface="Wingdings" charset="2"/>
              <a:buChar char=""/>
            </a:pPr>
            <a:r>
              <a:rPr b="0" lang="en-US" sz="2420" spc="-1" strike="noStrike">
                <a:latin typeface="Arial"/>
              </a:rPr>
              <a:t>Fifth Outline Level</a:t>
            </a:r>
            <a:endParaRPr b="0" lang="en-US" sz="2420" spc="-1" strike="noStrike">
              <a:latin typeface="Arial"/>
            </a:endParaRPr>
          </a:p>
          <a:p>
            <a:pPr lvl="5" marL="2592000" indent="-216000">
              <a:spcBef>
                <a:spcPts val="340"/>
              </a:spcBef>
              <a:buClr>
                <a:srgbClr val="000000"/>
              </a:buClr>
              <a:buSzPct val="45000"/>
              <a:buFont typeface="Wingdings" charset="2"/>
              <a:buChar char=""/>
            </a:pPr>
            <a:r>
              <a:rPr b="0" lang="en-US" sz="2420" spc="-1" strike="noStrike">
                <a:latin typeface="Arial"/>
              </a:rPr>
              <a:t>Sixth Outline Level</a:t>
            </a:r>
            <a:endParaRPr b="0" lang="en-US" sz="2420" spc="-1" strike="noStrike">
              <a:latin typeface="Arial"/>
            </a:endParaRPr>
          </a:p>
          <a:p>
            <a:pPr lvl="6" marL="3024000" indent="-216000">
              <a:spcBef>
                <a:spcPts val="340"/>
              </a:spcBef>
              <a:buClr>
                <a:srgbClr val="000000"/>
              </a:buClr>
              <a:buSzPct val="45000"/>
              <a:buFont typeface="Wingdings" charset="2"/>
              <a:buChar char=""/>
            </a:pPr>
            <a:r>
              <a:rPr b="0" lang="en-US" sz="2420" spc="-1" strike="noStrike">
                <a:latin typeface="Arial"/>
              </a:rPr>
              <a:t>Seventh Outline Level</a:t>
            </a:r>
            <a:endParaRPr b="0" lang="en-US"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G.127</a:t>
            </a:r>
            <a:endParaRPr b="0" lang="da-DK" sz="4400" spc="-1" strike="noStrike">
              <a:solidFill>
                <a:srgbClr val="000000"/>
              </a:solidFill>
              <a:latin typeface="Calibri"/>
            </a:endParaRPr>
          </a:p>
        </p:txBody>
      </p:sp>
      <p:sp>
        <p:nvSpPr>
          <p:cNvPr id="148"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49" name="Picture 4" descr=""/>
          <p:cNvPicPr/>
          <p:nvPr/>
        </p:nvPicPr>
        <p:blipFill>
          <a:blip r:embed="rId1"/>
          <a:srcRect l="0" t="0" r="0" b="50032"/>
          <a:stretch/>
        </p:blipFill>
        <p:spPr>
          <a:xfrm>
            <a:off x="1737360" y="2469600"/>
            <a:ext cx="9126360" cy="27727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D2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G.135</a:t>
            </a:r>
            <a:endParaRPr b="0" lang="da-DK" sz="4400" spc="-1" strike="noStrike">
              <a:solidFill>
                <a:srgbClr val="000000"/>
              </a:solidFill>
              <a:latin typeface="Calibri"/>
            </a:endParaRPr>
          </a:p>
        </p:txBody>
      </p:sp>
      <p:sp>
        <p:nvSpPr>
          <p:cNvPr id="123"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24" name="Picture 5" descr=""/>
          <p:cNvPicPr/>
          <p:nvPr/>
        </p:nvPicPr>
        <p:blipFill>
          <a:blip r:embed="rId1"/>
          <a:srcRect l="0" t="48012" r="57617" b="0"/>
          <a:stretch/>
        </p:blipFill>
        <p:spPr>
          <a:xfrm>
            <a:off x="2631960" y="1425960"/>
            <a:ext cx="5429160" cy="49788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G.134 (similar)</a:t>
            </a:r>
            <a:endParaRPr b="0" lang="da-DK" sz="4400" spc="-1" strike="noStrike">
              <a:solidFill>
                <a:srgbClr val="000000"/>
              </a:solidFill>
              <a:latin typeface="Calibri"/>
            </a:endParaRPr>
          </a:p>
        </p:txBody>
      </p:sp>
      <p:sp>
        <p:nvSpPr>
          <p:cNvPr id="126"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27" name="Picture 5" descr=""/>
          <p:cNvPicPr/>
          <p:nvPr/>
        </p:nvPicPr>
        <p:blipFill>
          <a:blip r:embed="rId1"/>
          <a:srcRect l="43336" t="55033" r="0" b="0"/>
          <a:stretch/>
        </p:blipFill>
        <p:spPr>
          <a:xfrm>
            <a:off x="2522880" y="2442600"/>
            <a:ext cx="6293160" cy="37339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G.145 (similar)</a:t>
            </a:r>
            <a:endParaRPr b="0" lang="da-DK" sz="4400" spc="-1" strike="noStrike">
              <a:solidFill>
                <a:srgbClr val="000000"/>
              </a:solidFill>
              <a:latin typeface="Calibri"/>
            </a:endParaRPr>
          </a:p>
        </p:txBody>
      </p:sp>
      <p:sp>
        <p:nvSpPr>
          <p:cNvPr id="129"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30" name="Picture 5" descr=""/>
          <p:cNvPicPr/>
          <p:nvPr/>
        </p:nvPicPr>
        <p:blipFill>
          <a:blip r:embed="rId1"/>
          <a:srcRect l="0" t="0" r="50474" b="50698"/>
          <a:stretch/>
        </p:blipFill>
        <p:spPr>
          <a:xfrm>
            <a:off x="3265920" y="2085840"/>
            <a:ext cx="5496120" cy="40906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G.144</a:t>
            </a:r>
            <a:endParaRPr b="0" lang="da-DK" sz="4400" spc="-1" strike="noStrike">
              <a:solidFill>
                <a:srgbClr val="000000"/>
              </a:solidFill>
              <a:latin typeface="Calibri"/>
            </a:endParaRPr>
          </a:p>
        </p:txBody>
      </p:sp>
      <p:sp>
        <p:nvSpPr>
          <p:cNvPr id="132"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33" name="Picture 5" descr=""/>
          <p:cNvPicPr/>
          <p:nvPr/>
        </p:nvPicPr>
        <p:blipFill>
          <a:blip r:embed="rId1"/>
          <a:srcRect l="50237" t="0" r="0" b="49445"/>
          <a:stretch/>
        </p:blipFill>
        <p:spPr>
          <a:xfrm>
            <a:off x="2328840" y="1513800"/>
            <a:ext cx="6328800" cy="48074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G.101</a:t>
            </a:r>
            <a:endParaRPr b="0" lang="da-DK" sz="4400" spc="-1" strike="noStrike">
              <a:solidFill>
                <a:srgbClr val="000000"/>
              </a:solidFill>
              <a:latin typeface="Calibri"/>
            </a:endParaRPr>
          </a:p>
        </p:txBody>
      </p:sp>
      <p:sp>
        <p:nvSpPr>
          <p:cNvPr id="135"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36" name="Picture 5" descr=""/>
          <p:cNvPicPr/>
          <p:nvPr/>
        </p:nvPicPr>
        <p:blipFill>
          <a:blip r:embed="rId1"/>
          <a:srcRect l="0" t="0" r="0" b="52233"/>
          <a:stretch/>
        </p:blipFill>
        <p:spPr>
          <a:xfrm>
            <a:off x="3212640" y="1477800"/>
            <a:ext cx="6138360" cy="469944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838080" y="365040"/>
            <a:ext cx="10515240" cy="1325160"/>
          </a:xfrm>
          <a:prstGeom prst="rect">
            <a:avLst/>
          </a:prstGeom>
          <a:noFill/>
          <a:ln>
            <a:noFill/>
          </a:ln>
        </p:spPr>
        <p:txBody>
          <a:bodyPr anchor="ctr">
            <a:noAutofit/>
          </a:bodyPr>
          <a:p>
            <a:endParaRPr b="0" lang="da-DK" sz="1800" spc="-1" strike="noStrike">
              <a:solidFill>
                <a:srgbClr val="000000"/>
              </a:solidFill>
              <a:latin typeface="Calibri"/>
            </a:endParaRPr>
          </a:p>
        </p:txBody>
      </p:sp>
      <p:sp>
        <p:nvSpPr>
          <p:cNvPr id="138" name="CustomShape 2"/>
          <p:cNvSpPr/>
          <p:nvPr/>
        </p:nvSpPr>
        <p:spPr>
          <a:xfrm>
            <a:off x="9314640" y="169056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39" name="CustomShape 3"/>
          <p:cNvSpPr/>
          <p:nvPr/>
        </p:nvSpPr>
        <p:spPr>
          <a:xfrm>
            <a:off x="9314640" y="424440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40" name="CustomShape 4"/>
          <p:cNvSpPr/>
          <p:nvPr/>
        </p:nvSpPr>
        <p:spPr>
          <a:xfrm>
            <a:off x="7488000" y="969480"/>
            <a:ext cx="2602800" cy="5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41" name="CustomShape 5"/>
          <p:cNvSpPr/>
          <p:nvPr/>
        </p:nvSpPr>
        <p:spPr>
          <a:xfrm>
            <a:off x="9351360" y="174888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42" name="CustomShape 6"/>
          <p:cNvSpPr/>
          <p:nvPr/>
        </p:nvSpPr>
        <p:spPr>
          <a:xfrm>
            <a:off x="9351360" y="4302720"/>
            <a:ext cx="1121400" cy="1796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143" name="Content Placeholder 4" descr=""/>
          <p:cNvPicPr/>
          <p:nvPr/>
        </p:nvPicPr>
        <p:blipFill>
          <a:blip r:embed="rId1"/>
          <a:stretch/>
        </p:blipFill>
        <p:spPr>
          <a:xfrm>
            <a:off x="2819160" y="1530000"/>
            <a:ext cx="6531120" cy="54309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a-DK" sz="4400" spc="-1" strike="noStrike">
                <a:solidFill>
                  <a:srgbClr val="000000"/>
                </a:solidFill>
                <a:latin typeface="Calibri Light"/>
              </a:rPr>
              <a:t>G.126</a:t>
            </a:r>
            <a:endParaRPr b="0" lang="da-DK" sz="4400" spc="-1" strike="noStrike">
              <a:solidFill>
                <a:srgbClr val="000000"/>
              </a:solidFill>
              <a:latin typeface="Calibri"/>
            </a:endParaRPr>
          </a:p>
        </p:txBody>
      </p:sp>
      <p:sp>
        <p:nvSpPr>
          <p:cNvPr id="145" name="TextShape 2"/>
          <p:cNvSpPr txBox="1"/>
          <p:nvPr/>
        </p:nvSpPr>
        <p:spPr>
          <a:xfrm>
            <a:off x="838080" y="1825560"/>
            <a:ext cx="10515240" cy="4350960"/>
          </a:xfrm>
          <a:prstGeom prst="rect">
            <a:avLst/>
          </a:prstGeom>
          <a:noFill/>
          <a:ln>
            <a:noFill/>
          </a:ln>
        </p:spPr>
        <p:txBody>
          <a:bodyPr>
            <a:noAutofit/>
          </a:bodyPr>
          <a:p>
            <a:endParaRPr b="0" lang="da-DK" sz="2800" spc="-1" strike="noStrike">
              <a:solidFill>
                <a:srgbClr val="000000"/>
              </a:solidFill>
              <a:latin typeface="Calibri"/>
            </a:endParaRPr>
          </a:p>
        </p:txBody>
      </p:sp>
      <p:pic>
        <p:nvPicPr>
          <p:cNvPr id="146" name="Picture 5" descr=""/>
          <p:cNvPicPr/>
          <p:nvPr/>
        </p:nvPicPr>
        <p:blipFill>
          <a:blip r:embed="rId1"/>
          <a:srcRect l="0" t="49597" r="0" b="0"/>
          <a:stretch/>
        </p:blipFill>
        <p:spPr>
          <a:xfrm>
            <a:off x="1909440" y="2840760"/>
            <a:ext cx="8179200" cy="25063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449</TotalTime>
  <Application>LibreOffice/6.4.7.2$Linux_X86_64 LibreOffice_project/40$Build-2</Application>
  <Words>13</Words>
  <Paragraphs>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2022-07-04T07:01:32Z</dcterms:created>
  <dc:creator>Anna Naemi Willer</dc:creator>
  <dc:description/>
  <dc:language>en-US</dc:language>
  <cp:lastModifiedBy/>
  <dcterms:modified xsi:type="dcterms:W3CDTF">2022-09-06T10:48:47Z</dcterms:modified>
  <cp:revision>24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