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5"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7"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0"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6"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8"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0"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4"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6"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7"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9"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1"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2"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14"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5"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6"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7"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8"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9"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23"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25"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27"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28"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32"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33"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34"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36"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37"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38"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40"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4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42"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44"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45"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47"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48"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49"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0"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52"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3"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4"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5"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6"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57"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da-DK"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B246EA47-A543-44A9-A169-B42A64E9DEC2}" type="datetime">
              <a:rPr b="0" lang="da-DK" sz="1200" spc="-1" strike="noStrike">
                <a:solidFill>
                  <a:srgbClr val="8b8b8b"/>
                </a:solidFill>
                <a:latin typeface="Calibri"/>
              </a:rPr>
              <a:t>06-09-22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A8D6B87-CD25-4994-B9CE-90DB30182010}" type="slidenum">
              <a:rPr b="0" lang="da-DK" sz="1200" spc="-1" strike="noStrike">
                <a:solidFill>
                  <a:srgbClr val="8b8b8b"/>
                </a:solidFill>
                <a:latin typeface="Calibri"/>
              </a:rPr>
              <a:t>1</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a-DK" sz="2800" spc="-1" strike="noStrike">
                <a:solidFill>
                  <a:srgbClr val="000000"/>
                </a:solidFill>
                <a:latin typeface="Calibri"/>
              </a:rPr>
              <a:t>Click to edit the outline text format</a:t>
            </a:r>
            <a:endParaRPr b="0" lang="da-DK"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a-DK" sz="2000" spc="-1" strike="noStrike">
                <a:solidFill>
                  <a:srgbClr val="000000"/>
                </a:solidFill>
                <a:latin typeface="Calibri"/>
              </a:rPr>
              <a:t>Second Outline Level</a:t>
            </a:r>
            <a:endParaRPr b="0" lang="da-DK"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a-DK" sz="1800" spc="-1" strike="noStrike">
                <a:solidFill>
                  <a:srgbClr val="000000"/>
                </a:solidFill>
                <a:latin typeface="Calibri"/>
              </a:rPr>
              <a:t>Third Outline Level</a:t>
            </a:r>
            <a:endParaRPr b="0" lang="da-DK"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a-DK" sz="1800" spc="-1" strike="noStrike">
                <a:solidFill>
                  <a:srgbClr val="000000"/>
                </a:solidFill>
                <a:latin typeface="Calibri"/>
              </a:rPr>
              <a:t>Fourth Outline Level</a:t>
            </a:r>
            <a:endParaRPr b="0" lang="da-DK"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a-DK" sz="2000" spc="-1" strike="noStrike">
                <a:solidFill>
                  <a:srgbClr val="000000"/>
                </a:solidFill>
                <a:latin typeface="Calibri"/>
              </a:rPr>
              <a:t>Fifth Outline Level</a:t>
            </a:r>
            <a:endParaRPr b="0" lang="da-DK"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a-DK" sz="2000" spc="-1" strike="noStrike">
                <a:solidFill>
                  <a:srgbClr val="000000"/>
                </a:solidFill>
                <a:latin typeface="Calibri"/>
              </a:rPr>
              <a:t>Sixth Outline Level</a:t>
            </a:r>
            <a:endParaRPr b="0" lang="da-DK"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a-DK" sz="2000" spc="-1" strike="noStrike">
                <a:solidFill>
                  <a:srgbClr val="000000"/>
                </a:solidFill>
                <a:latin typeface="Calibri"/>
              </a:rPr>
              <a:t>Seventh Outline Level</a:t>
            </a:r>
            <a:endParaRPr b="0" lang="da-DK"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da-DK"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da-DK"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da-DK"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da-DK"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da-DK"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da-DK"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363B920-1670-4BB0-AD4F-0EAFE08FC2CB}" type="datetime">
              <a:rPr b="0" lang="da-DK" sz="1200" spc="-1" strike="noStrike">
                <a:solidFill>
                  <a:srgbClr val="8b8b8b"/>
                </a:solidFill>
                <a:latin typeface="Calibri"/>
              </a:rPr>
              <a:t>06-09-22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64D58F0F-BB73-4D1A-A8FB-958F17453C08}" type="slidenum">
              <a:rPr b="0" lang="da-DK"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5320" spc="-1" strike="noStrike">
                <a:latin typeface="Arial"/>
              </a:rPr>
              <a:t>Click to edit the title text format</a:t>
            </a:r>
            <a:endParaRPr b="0" lang="en-US" sz="5320" spc="-1" strike="noStrike">
              <a:latin typeface="Arial"/>
            </a:endParaRPr>
          </a:p>
        </p:txBody>
      </p:sp>
      <p:sp>
        <p:nvSpPr>
          <p:cNvPr id="83"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5320" spc="-1" strike="noStrike">
                <a:latin typeface="Arial"/>
              </a:rPr>
              <a:t>Click to edit the title text format</a:t>
            </a:r>
            <a:endParaRPr b="0" lang="en-US" sz="5320" spc="-1" strike="noStrike">
              <a:latin typeface="Arial"/>
            </a:endParaRPr>
          </a:p>
        </p:txBody>
      </p:sp>
      <p:sp>
        <p:nvSpPr>
          <p:cNvPr id="121"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774000" y="670680"/>
            <a:ext cx="10727280" cy="264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G.127</a:t>
            </a:r>
            <a:endParaRPr b="0" lang="da-DK" sz="4400" spc="-1" strike="noStrike">
              <a:solidFill>
                <a:srgbClr val="000000"/>
              </a:solidFill>
              <a:latin typeface="Calibri"/>
            </a:endParaRPr>
          </a:p>
        </p:txBody>
      </p:sp>
      <p:sp>
        <p:nvSpPr>
          <p:cNvPr id="181"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82" name="Picture 3" descr=""/>
          <p:cNvPicPr/>
          <p:nvPr/>
        </p:nvPicPr>
        <p:blipFill>
          <a:blip r:embed="rId1"/>
          <a:stretch/>
        </p:blipFill>
        <p:spPr>
          <a:xfrm>
            <a:off x="1037880" y="2622600"/>
            <a:ext cx="8823600" cy="27572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331560" y="221040"/>
            <a:ext cx="1172232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D1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G.135</a:t>
            </a:r>
            <a:endParaRPr b="0" lang="da-DK" sz="4400" spc="-1" strike="noStrike">
              <a:solidFill>
                <a:srgbClr val="000000"/>
              </a:solidFill>
              <a:latin typeface="Calibri"/>
            </a:endParaRPr>
          </a:p>
        </p:txBody>
      </p:sp>
      <p:pic>
        <p:nvPicPr>
          <p:cNvPr id="161" name="Content Placeholder 3" descr=""/>
          <p:cNvPicPr/>
          <p:nvPr/>
        </p:nvPicPr>
        <p:blipFill>
          <a:blip r:embed="rId1"/>
          <a:srcRect l="0" t="45742" r="54248" b="0"/>
          <a:stretch/>
        </p:blipFill>
        <p:spPr>
          <a:xfrm>
            <a:off x="3115080" y="1940760"/>
            <a:ext cx="5175000" cy="46504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G.134 (similar)</a:t>
            </a:r>
            <a:endParaRPr b="0" lang="da-DK" sz="4400" spc="-1" strike="noStrike">
              <a:solidFill>
                <a:srgbClr val="000000"/>
              </a:solidFill>
              <a:latin typeface="Calibri"/>
            </a:endParaRPr>
          </a:p>
        </p:txBody>
      </p:sp>
      <p:pic>
        <p:nvPicPr>
          <p:cNvPr id="163" name="Content Placeholder 3" descr=""/>
          <p:cNvPicPr/>
          <p:nvPr/>
        </p:nvPicPr>
        <p:blipFill>
          <a:blip r:embed="rId1"/>
          <a:srcRect l="46603" t="51347" r="0" b="0"/>
          <a:stretch/>
        </p:blipFill>
        <p:spPr>
          <a:xfrm>
            <a:off x="3059280" y="2226960"/>
            <a:ext cx="6073200" cy="41932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G.145 (similar)</a:t>
            </a:r>
            <a:endParaRPr b="0" lang="da-DK" sz="4400" spc="-1" strike="noStrike">
              <a:solidFill>
                <a:srgbClr val="000000"/>
              </a:solidFill>
              <a:latin typeface="Calibri"/>
            </a:endParaRPr>
          </a:p>
        </p:txBody>
      </p:sp>
      <p:pic>
        <p:nvPicPr>
          <p:cNvPr id="165" name="Content Placeholder 3" descr=""/>
          <p:cNvPicPr/>
          <p:nvPr/>
        </p:nvPicPr>
        <p:blipFill>
          <a:blip r:embed="rId1"/>
          <a:srcRect l="0" t="0" r="48515" b="52293"/>
          <a:stretch/>
        </p:blipFill>
        <p:spPr>
          <a:xfrm>
            <a:off x="3054240" y="1532880"/>
            <a:ext cx="6463440" cy="45381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G.144</a:t>
            </a:r>
            <a:endParaRPr b="0" lang="da-DK" sz="4400" spc="-1" strike="noStrike">
              <a:solidFill>
                <a:srgbClr val="000000"/>
              </a:solidFill>
              <a:latin typeface="Calibri"/>
            </a:endParaRPr>
          </a:p>
        </p:txBody>
      </p:sp>
      <p:pic>
        <p:nvPicPr>
          <p:cNvPr id="167" name="Content Placeholder 3" descr=""/>
          <p:cNvPicPr/>
          <p:nvPr/>
        </p:nvPicPr>
        <p:blipFill>
          <a:blip r:embed="rId1"/>
          <a:srcRect l="51274" t="0" r="0" b="48653"/>
          <a:stretch/>
        </p:blipFill>
        <p:spPr>
          <a:xfrm>
            <a:off x="2349720" y="1532880"/>
            <a:ext cx="6446520" cy="5148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G.101</a:t>
            </a:r>
            <a:endParaRPr b="0" lang="da-DK" sz="4400" spc="-1" strike="noStrike">
              <a:solidFill>
                <a:srgbClr val="000000"/>
              </a:solidFill>
              <a:latin typeface="Calibri"/>
            </a:endParaRPr>
          </a:p>
        </p:txBody>
      </p:sp>
      <p:pic>
        <p:nvPicPr>
          <p:cNvPr id="169" name="Content Placeholder 3" descr=""/>
          <p:cNvPicPr/>
          <p:nvPr/>
        </p:nvPicPr>
        <p:blipFill>
          <a:blip r:embed="rId1"/>
          <a:srcRect l="0" t="0" r="0" b="54011"/>
          <a:stretch/>
        </p:blipFill>
        <p:spPr>
          <a:xfrm>
            <a:off x="2568960" y="106560"/>
            <a:ext cx="8709840" cy="65498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noAutofit/>
          </a:bodyPr>
          <a:p>
            <a:endParaRPr b="0" lang="da-DK" sz="1800" spc="-1" strike="noStrike">
              <a:solidFill>
                <a:srgbClr val="000000"/>
              </a:solidFill>
              <a:latin typeface="Calibri"/>
            </a:endParaRPr>
          </a:p>
        </p:txBody>
      </p:sp>
      <p:sp>
        <p:nvSpPr>
          <p:cNvPr id="171" name="CustomShape 2"/>
          <p:cNvSpPr/>
          <p:nvPr/>
        </p:nvSpPr>
        <p:spPr>
          <a:xfrm>
            <a:off x="9314640" y="169056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72" name="CustomShape 3"/>
          <p:cNvSpPr/>
          <p:nvPr/>
        </p:nvSpPr>
        <p:spPr>
          <a:xfrm>
            <a:off x="9314640" y="424440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73" name="CustomShape 4"/>
          <p:cNvSpPr/>
          <p:nvPr/>
        </p:nvSpPr>
        <p:spPr>
          <a:xfrm>
            <a:off x="7488000" y="969480"/>
            <a:ext cx="2602800" cy="5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74" name="CustomShape 5"/>
          <p:cNvSpPr/>
          <p:nvPr/>
        </p:nvSpPr>
        <p:spPr>
          <a:xfrm>
            <a:off x="9351360" y="174888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75" name="CustomShape 6"/>
          <p:cNvSpPr/>
          <p:nvPr/>
        </p:nvSpPr>
        <p:spPr>
          <a:xfrm>
            <a:off x="9351360" y="430272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76" name="Content Placeholder 13" descr=""/>
          <p:cNvPicPr/>
          <p:nvPr/>
        </p:nvPicPr>
        <p:blipFill>
          <a:blip r:embed="rId1"/>
          <a:stretch/>
        </p:blipFill>
        <p:spPr>
          <a:xfrm>
            <a:off x="3479760" y="1825560"/>
            <a:ext cx="5232240" cy="43509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G.126</a:t>
            </a:r>
            <a:endParaRPr b="0" lang="da-DK" sz="4400" spc="-1" strike="noStrike">
              <a:solidFill>
                <a:srgbClr val="000000"/>
              </a:solidFill>
              <a:latin typeface="Calibri"/>
            </a:endParaRPr>
          </a:p>
        </p:txBody>
      </p:sp>
      <p:sp>
        <p:nvSpPr>
          <p:cNvPr id="178"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79" name="Picture 4" descr=""/>
          <p:cNvPicPr/>
          <p:nvPr/>
        </p:nvPicPr>
        <p:blipFill>
          <a:blip r:embed="rId1"/>
          <a:stretch/>
        </p:blipFill>
        <p:spPr>
          <a:xfrm>
            <a:off x="1022760" y="2572560"/>
            <a:ext cx="9143640" cy="2857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301</TotalTime>
  <Application>LibreOffice/6.4.7.2$Linux_X86_64 LibreOffice_project/40$Build-2</Application>
  <Words>13</Words>
  <Paragraphs>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2022-07-04T07:01:32Z</dcterms:created>
  <dc:creator>Anna Naemi Willer</dc:creator>
  <dc:description/>
  <dc:language>en-US</dc:language>
  <cp:lastModifiedBy/>
  <dcterms:modified xsi:type="dcterms:W3CDTF">2022-09-06T10:48:10Z</dcterms:modified>
  <cp:revision>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